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87" r:id="rId4"/>
    <p:sldId id="284" r:id="rId5"/>
    <p:sldId id="259" r:id="rId6"/>
    <p:sldId id="260" r:id="rId7"/>
    <p:sldId id="283" r:id="rId8"/>
    <p:sldId id="262" r:id="rId9"/>
    <p:sldId id="263" r:id="rId10"/>
    <p:sldId id="268" r:id="rId11"/>
    <p:sldId id="269" r:id="rId12"/>
    <p:sldId id="270" r:id="rId13"/>
    <p:sldId id="271" r:id="rId14"/>
    <p:sldId id="273" r:id="rId15"/>
    <p:sldId id="274" r:id="rId16"/>
    <p:sldId id="281" r:id="rId17"/>
    <p:sldId id="285" r:id="rId18"/>
    <p:sldId id="279"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National Fisheries Authority" initials="NFA" lastIdx="1" clrIdx="0">
    <p:extLst>
      <p:ext uri="{19B8F6BF-5375-455C-9EA6-DF929625EA0E}">
        <p15:presenceInfo xmlns:p15="http://schemas.microsoft.com/office/powerpoint/2012/main" userId="c6f78e920af321b1"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83" autoAdjust="0"/>
    <p:restoredTop sz="94660"/>
  </p:normalViewPr>
  <p:slideViewPr>
    <p:cSldViewPr snapToGrid="0">
      <p:cViewPr varScale="1">
        <p:scale>
          <a:sx n="122" d="100"/>
          <a:sy n="122" d="100"/>
        </p:scale>
        <p:origin x="240" y="3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56EC101-9178-4742-8F1C-2029C8813CF4}" type="doc">
      <dgm:prSet loTypeId="urn:microsoft.com/office/officeart/2005/8/layout/hierarchy3" loCatId="hierarchy" qsTypeId="urn:microsoft.com/office/officeart/2005/8/quickstyle/simple1" qsCatId="simple" csTypeId="urn:microsoft.com/office/officeart/2005/8/colors/accent1_2" csCatId="accent1" phldr="1"/>
      <dgm:spPr/>
      <dgm:t>
        <a:bodyPr/>
        <a:lstStyle/>
        <a:p>
          <a:endParaRPr lang="en-AU"/>
        </a:p>
      </dgm:t>
    </dgm:pt>
    <dgm:pt modelId="{F1B34E1D-81C2-4409-A860-B30289EA7D0F}">
      <dgm:prSet phldrT="[Text]"/>
      <dgm:spPr/>
      <dgm:t>
        <a:bodyPr/>
        <a:lstStyle/>
        <a:p>
          <a:r>
            <a:rPr lang="en-AU" dirty="0"/>
            <a:t>High cost of utilities</a:t>
          </a:r>
        </a:p>
      </dgm:t>
    </dgm:pt>
    <dgm:pt modelId="{A9C73A14-3AE4-4966-8349-2A88610A9B7A}" type="parTrans" cxnId="{1E984C1C-7783-4A41-8741-B7D7428B6B2C}">
      <dgm:prSet/>
      <dgm:spPr/>
      <dgm:t>
        <a:bodyPr/>
        <a:lstStyle/>
        <a:p>
          <a:endParaRPr lang="en-AU"/>
        </a:p>
      </dgm:t>
    </dgm:pt>
    <dgm:pt modelId="{298F1A63-AECC-44BA-B6D1-F3DE574602E8}" type="sibTrans" cxnId="{1E984C1C-7783-4A41-8741-B7D7428B6B2C}">
      <dgm:prSet/>
      <dgm:spPr/>
      <dgm:t>
        <a:bodyPr/>
        <a:lstStyle/>
        <a:p>
          <a:endParaRPr lang="en-AU"/>
        </a:p>
      </dgm:t>
    </dgm:pt>
    <dgm:pt modelId="{3D3C97AC-A972-41D4-8D56-AAE9BA3E9A63}">
      <dgm:prSet phldrT="[Text]"/>
      <dgm:spPr/>
      <dgm:t>
        <a:bodyPr/>
        <a:lstStyle/>
        <a:p>
          <a:r>
            <a:rPr lang="en-AU" dirty="0"/>
            <a:t>Partnership with other departments</a:t>
          </a:r>
        </a:p>
      </dgm:t>
    </dgm:pt>
    <dgm:pt modelId="{61B2348D-0C82-4DCB-AC90-FDD74505EEAA}" type="parTrans" cxnId="{DE0C84EC-E805-47EC-941A-A492BDD09A75}">
      <dgm:prSet/>
      <dgm:spPr/>
      <dgm:t>
        <a:bodyPr/>
        <a:lstStyle/>
        <a:p>
          <a:endParaRPr lang="en-AU"/>
        </a:p>
      </dgm:t>
    </dgm:pt>
    <dgm:pt modelId="{B248F6A5-9619-44A8-8874-D8D18645EEFB}" type="sibTrans" cxnId="{DE0C84EC-E805-47EC-941A-A492BDD09A75}">
      <dgm:prSet/>
      <dgm:spPr/>
      <dgm:t>
        <a:bodyPr/>
        <a:lstStyle/>
        <a:p>
          <a:endParaRPr lang="en-AU"/>
        </a:p>
      </dgm:t>
    </dgm:pt>
    <dgm:pt modelId="{CFEE4B83-B293-42A5-A382-DE91673236C7}">
      <dgm:prSet phldrT="[Text]"/>
      <dgm:spPr/>
      <dgm:t>
        <a:bodyPr/>
        <a:lstStyle/>
        <a:p>
          <a:r>
            <a:rPr lang="en-AU" dirty="0"/>
            <a:t>capital investment</a:t>
          </a:r>
        </a:p>
      </dgm:t>
    </dgm:pt>
    <dgm:pt modelId="{F68A391F-4ED4-4216-A8FC-4FF3CF8A7F93}" type="parTrans" cxnId="{8B1B533F-DA73-458A-813F-6737DD800177}">
      <dgm:prSet/>
      <dgm:spPr/>
      <dgm:t>
        <a:bodyPr/>
        <a:lstStyle/>
        <a:p>
          <a:endParaRPr lang="en-AU"/>
        </a:p>
      </dgm:t>
    </dgm:pt>
    <dgm:pt modelId="{A24ED5F3-97E3-4B8C-943D-E6CEC268CDD9}" type="sibTrans" cxnId="{8B1B533F-DA73-458A-813F-6737DD800177}">
      <dgm:prSet/>
      <dgm:spPr/>
      <dgm:t>
        <a:bodyPr/>
        <a:lstStyle/>
        <a:p>
          <a:endParaRPr lang="en-AU"/>
        </a:p>
      </dgm:t>
    </dgm:pt>
    <dgm:pt modelId="{88A2A27D-F25C-4395-8AD3-DAA1905766A3}">
      <dgm:prSet phldrT="[Text]"/>
      <dgm:spPr/>
      <dgm:t>
        <a:bodyPr/>
        <a:lstStyle/>
        <a:p>
          <a:r>
            <a:rPr lang="en-AU" dirty="0"/>
            <a:t>Inadequate landing infrastructure to support expansion </a:t>
          </a:r>
        </a:p>
      </dgm:t>
    </dgm:pt>
    <dgm:pt modelId="{E8E95920-6D87-49F2-B2A5-17D02056E261}" type="parTrans" cxnId="{33C1CC22-DADE-46A1-A1EC-A4D65297AD2F}">
      <dgm:prSet/>
      <dgm:spPr/>
      <dgm:t>
        <a:bodyPr/>
        <a:lstStyle/>
        <a:p>
          <a:endParaRPr lang="en-AU"/>
        </a:p>
      </dgm:t>
    </dgm:pt>
    <dgm:pt modelId="{B4250D40-9F71-4B15-90D0-DC337BD12651}" type="sibTrans" cxnId="{33C1CC22-DADE-46A1-A1EC-A4D65297AD2F}">
      <dgm:prSet/>
      <dgm:spPr/>
      <dgm:t>
        <a:bodyPr/>
        <a:lstStyle/>
        <a:p>
          <a:endParaRPr lang="en-AU"/>
        </a:p>
      </dgm:t>
    </dgm:pt>
    <dgm:pt modelId="{BE04E1C5-CDE2-439B-B24C-4016AD12A800}">
      <dgm:prSet phldrT="[Text]"/>
      <dgm:spPr/>
      <dgm:t>
        <a:bodyPr/>
        <a:lstStyle/>
        <a:p>
          <a:r>
            <a:rPr lang="en-AU" dirty="0"/>
            <a:t>Deteriorating port and docking facilities</a:t>
          </a:r>
        </a:p>
      </dgm:t>
    </dgm:pt>
    <dgm:pt modelId="{16328AFA-7FD2-4220-886E-3C218E564D04}" type="parTrans" cxnId="{283CB9A9-6AF9-4C72-B950-56500CBF492B}">
      <dgm:prSet/>
      <dgm:spPr/>
      <dgm:t>
        <a:bodyPr/>
        <a:lstStyle/>
        <a:p>
          <a:endParaRPr lang="en-AU"/>
        </a:p>
      </dgm:t>
    </dgm:pt>
    <dgm:pt modelId="{31E6E1AB-8FA8-49AD-96F1-0A51BFF23BEF}" type="sibTrans" cxnId="{283CB9A9-6AF9-4C72-B950-56500CBF492B}">
      <dgm:prSet/>
      <dgm:spPr/>
      <dgm:t>
        <a:bodyPr/>
        <a:lstStyle/>
        <a:p>
          <a:endParaRPr lang="en-AU"/>
        </a:p>
      </dgm:t>
    </dgm:pt>
    <dgm:pt modelId="{81C0EDB0-1CA6-4794-A835-76EF42E706D7}">
      <dgm:prSet phldrT="[Text]"/>
      <dgm:spPr/>
      <dgm:t>
        <a:bodyPr/>
        <a:lstStyle/>
        <a:p>
          <a:r>
            <a:rPr lang="en-AU" dirty="0"/>
            <a:t>Limited docking facilities</a:t>
          </a:r>
        </a:p>
      </dgm:t>
    </dgm:pt>
    <dgm:pt modelId="{5812C3BE-CB34-443D-BEE5-D56D1423F3CE}" type="parTrans" cxnId="{CFC74296-237E-49AF-99D7-93E600F73763}">
      <dgm:prSet/>
      <dgm:spPr/>
      <dgm:t>
        <a:bodyPr/>
        <a:lstStyle/>
        <a:p>
          <a:endParaRPr lang="en-AU"/>
        </a:p>
      </dgm:t>
    </dgm:pt>
    <dgm:pt modelId="{02E1D8CC-EB63-44F0-8CF1-28CFA7650F2A}" type="sibTrans" cxnId="{CFC74296-237E-49AF-99D7-93E600F73763}">
      <dgm:prSet/>
      <dgm:spPr/>
      <dgm:t>
        <a:bodyPr/>
        <a:lstStyle/>
        <a:p>
          <a:endParaRPr lang="en-AU"/>
        </a:p>
      </dgm:t>
    </dgm:pt>
    <dgm:pt modelId="{97B98423-2785-444D-850F-893621B16D75}">
      <dgm:prSet phldrT="[Text]"/>
      <dgm:spPr/>
      <dgm:t>
        <a:bodyPr/>
        <a:lstStyle/>
        <a:p>
          <a:r>
            <a:rPr lang="en-AU" dirty="0"/>
            <a:t>Transhipment and service gaps</a:t>
          </a:r>
        </a:p>
      </dgm:t>
    </dgm:pt>
    <dgm:pt modelId="{10FB4DDB-E5E6-4C8E-BE27-1AD27B656009}" type="parTrans" cxnId="{2E04CBF2-D173-4B78-964F-05D61F3786FA}">
      <dgm:prSet/>
      <dgm:spPr/>
      <dgm:t>
        <a:bodyPr/>
        <a:lstStyle/>
        <a:p>
          <a:endParaRPr lang="en-AU"/>
        </a:p>
      </dgm:t>
    </dgm:pt>
    <dgm:pt modelId="{FE1F5E63-114B-4502-B5C7-70DDCA0BAFA8}" type="sibTrans" cxnId="{2E04CBF2-D173-4B78-964F-05D61F3786FA}">
      <dgm:prSet/>
      <dgm:spPr/>
      <dgm:t>
        <a:bodyPr/>
        <a:lstStyle/>
        <a:p>
          <a:endParaRPr lang="en-AU"/>
        </a:p>
      </dgm:t>
    </dgm:pt>
    <dgm:pt modelId="{C3105607-534F-4E24-928E-E6FD838D6E01}">
      <dgm:prSet phldrT="[Text]"/>
      <dgm:spPr/>
      <dgm:t>
        <a:bodyPr/>
        <a:lstStyle/>
        <a:p>
          <a:r>
            <a:rPr lang="en-AU" dirty="0"/>
            <a:t>No dedicated transhipment facility</a:t>
          </a:r>
        </a:p>
      </dgm:t>
    </dgm:pt>
    <dgm:pt modelId="{A403C351-BF1F-4F6E-BA3B-AA2355918C24}" type="parTrans" cxnId="{34C13A78-12CE-4BE8-A097-E2239CBA1D5B}">
      <dgm:prSet/>
      <dgm:spPr/>
      <dgm:t>
        <a:bodyPr/>
        <a:lstStyle/>
        <a:p>
          <a:endParaRPr lang="en-AU"/>
        </a:p>
      </dgm:t>
    </dgm:pt>
    <dgm:pt modelId="{02DE38EF-E369-4EAB-BA9D-602411EA2EE0}" type="sibTrans" cxnId="{34C13A78-12CE-4BE8-A097-E2239CBA1D5B}">
      <dgm:prSet/>
      <dgm:spPr/>
      <dgm:t>
        <a:bodyPr/>
        <a:lstStyle/>
        <a:p>
          <a:endParaRPr lang="en-AU"/>
        </a:p>
      </dgm:t>
    </dgm:pt>
    <dgm:pt modelId="{464091B1-7127-4184-B670-1912C674C482}">
      <dgm:prSet phldrT="[Text]"/>
      <dgm:spPr/>
      <dgm:t>
        <a:bodyPr/>
        <a:lstStyle/>
        <a:p>
          <a:r>
            <a:rPr lang="en-AU" dirty="0"/>
            <a:t>No dedicated service centre</a:t>
          </a:r>
        </a:p>
      </dgm:t>
    </dgm:pt>
    <dgm:pt modelId="{6D03ED2A-60D6-4816-A6CD-C7EA9CD36D0E}" type="parTrans" cxnId="{00AAAAB2-8C09-4525-820D-CB6DDA7450D3}">
      <dgm:prSet/>
      <dgm:spPr/>
      <dgm:t>
        <a:bodyPr/>
        <a:lstStyle/>
        <a:p>
          <a:endParaRPr lang="en-AU"/>
        </a:p>
      </dgm:t>
    </dgm:pt>
    <dgm:pt modelId="{D0BCC2BB-7507-4415-A4CB-A779513079C6}" type="sibTrans" cxnId="{00AAAAB2-8C09-4525-820D-CB6DDA7450D3}">
      <dgm:prSet/>
      <dgm:spPr/>
      <dgm:t>
        <a:bodyPr/>
        <a:lstStyle/>
        <a:p>
          <a:endParaRPr lang="en-AU"/>
        </a:p>
      </dgm:t>
    </dgm:pt>
    <dgm:pt modelId="{9EA3425B-06BE-4F37-A47C-6033C7C8F7C1}" type="pres">
      <dgm:prSet presAssocID="{856EC101-9178-4742-8F1C-2029C8813CF4}" presName="diagram" presStyleCnt="0">
        <dgm:presLayoutVars>
          <dgm:chPref val="1"/>
          <dgm:dir/>
          <dgm:animOne val="branch"/>
          <dgm:animLvl val="lvl"/>
          <dgm:resizeHandles/>
        </dgm:presLayoutVars>
      </dgm:prSet>
      <dgm:spPr/>
    </dgm:pt>
    <dgm:pt modelId="{459BC854-FBF2-4CB9-A399-9043E1E7BDAF}" type="pres">
      <dgm:prSet presAssocID="{F1B34E1D-81C2-4409-A860-B30289EA7D0F}" presName="root" presStyleCnt="0"/>
      <dgm:spPr/>
    </dgm:pt>
    <dgm:pt modelId="{490C38E1-E9EB-4289-A562-D45C4BFAD977}" type="pres">
      <dgm:prSet presAssocID="{F1B34E1D-81C2-4409-A860-B30289EA7D0F}" presName="rootComposite" presStyleCnt="0"/>
      <dgm:spPr/>
    </dgm:pt>
    <dgm:pt modelId="{51E223E7-6008-4D01-B6FB-61879D2B587C}" type="pres">
      <dgm:prSet presAssocID="{F1B34E1D-81C2-4409-A860-B30289EA7D0F}" presName="rootText" presStyleLbl="node1" presStyleIdx="0" presStyleCnt="3"/>
      <dgm:spPr/>
    </dgm:pt>
    <dgm:pt modelId="{2912E55C-AE31-4EAE-BD58-949C724F2F66}" type="pres">
      <dgm:prSet presAssocID="{F1B34E1D-81C2-4409-A860-B30289EA7D0F}" presName="rootConnector" presStyleLbl="node1" presStyleIdx="0" presStyleCnt="3"/>
      <dgm:spPr/>
    </dgm:pt>
    <dgm:pt modelId="{921E8117-7BBC-43BE-80C2-0BF8C721C6CE}" type="pres">
      <dgm:prSet presAssocID="{F1B34E1D-81C2-4409-A860-B30289EA7D0F}" presName="childShape" presStyleCnt="0"/>
      <dgm:spPr/>
    </dgm:pt>
    <dgm:pt modelId="{CD23AAD7-ED34-4BA3-9047-298063A06B41}" type="pres">
      <dgm:prSet presAssocID="{61B2348D-0C82-4DCB-AC90-FDD74505EEAA}" presName="Name13" presStyleLbl="parChTrans1D2" presStyleIdx="0" presStyleCnt="6"/>
      <dgm:spPr/>
    </dgm:pt>
    <dgm:pt modelId="{388ED711-8BD4-4046-9422-B0A3CB408E75}" type="pres">
      <dgm:prSet presAssocID="{3D3C97AC-A972-41D4-8D56-AAE9BA3E9A63}" presName="childText" presStyleLbl="bgAcc1" presStyleIdx="0" presStyleCnt="6">
        <dgm:presLayoutVars>
          <dgm:bulletEnabled val="1"/>
        </dgm:presLayoutVars>
      </dgm:prSet>
      <dgm:spPr/>
    </dgm:pt>
    <dgm:pt modelId="{92B95D71-1432-438E-9C80-851AA505EAAC}" type="pres">
      <dgm:prSet presAssocID="{F68A391F-4ED4-4216-A8FC-4FF3CF8A7F93}" presName="Name13" presStyleLbl="parChTrans1D2" presStyleIdx="1" presStyleCnt="6"/>
      <dgm:spPr/>
    </dgm:pt>
    <dgm:pt modelId="{113B100C-3D63-499C-9B8A-0F6735F7D86B}" type="pres">
      <dgm:prSet presAssocID="{CFEE4B83-B293-42A5-A382-DE91673236C7}" presName="childText" presStyleLbl="bgAcc1" presStyleIdx="1" presStyleCnt="6">
        <dgm:presLayoutVars>
          <dgm:bulletEnabled val="1"/>
        </dgm:presLayoutVars>
      </dgm:prSet>
      <dgm:spPr/>
    </dgm:pt>
    <dgm:pt modelId="{20DB9DD7-2D8A-4818-9430-59DA53BE09A9}" type="pres">
      <dgm:prSet presAssocID="{88A2A27D-F25C-4395-8AD3-DAA1905766A3}" presName="root" presStyleCnt="0"/>
      <dgm:spPr/>
    </dgm:pt>
    <dgm:pt modelId="{EFA0D030-A4F8-4FBE-84D6-90C5DC3530D7}" type="pres">
      <dgm:prSet presAssocID="{88A2A27D-F25C-4395-8AD3-DAA1905766A3}" presName="rootComposite" presStyleCnt="0"/>
      <dgm:spPr/>
    </dgm:pt>
    <dgm:pt modelId="{56FAF4A4-AB92-4237-81F0-FA9184453CE6}" type="pres">
      <dgm:prSet presAssocID="{88A2A27D-F25C-4395-8AD3-DAA1905766A3}" presName="rootText" presStyleLbl="node1" presStyleIdx="1" presStyleCnt="3"/>
      <dgm:spPr/>
    </dgm:pt>
    <dgm:pt modelId="{40515BB7-BA00-4F87-A8D7-2F6A61CA0C5F}" type="pres">
      <dgm:prSet presAssocID="{88A2A27D-F25C-4395-8AD3-DAA1905766A3}" presName="rootConnector" presStyleLbl="node1" presStyleIdx="1" presStyleCnt="3"/>
      <dgm:spPr/>
    </dgm:pt>
    <dgm:pt modelId="{A87E976D-B514-470C-A547-2C28B168DCE1}" type="pres">
      <dgm:prSet presAssocID="{88A2A27D-F25C-4395-8AD3-DAA1905766A3}" presName="childShape" presStyleCnt="0"/>
      <dgm:spPr/>
    </dgm:pt>
    <dgm:pt modelId="{4D983DBA-9E65-42DE-9858-03BE0B53EE01}" type="pres">
      <dgm:prSet presAssocID="{16328AFA-7FD2-4220-886E-3C218E564D04}" presName="Name13" presStyleLbl="parChTrans1D2" presStyleIdx="2" presStyleCnt="6"/>
      <dgm:spPr/>
    </dgm:pt>
    <dgm:pt modelId="{305981A1-EFB2-4064-88DA-9A2338616AAE}" type="pres">
      <dgm:prSet presAssocID="{BE04E1C5-CDE2-439B-B24C-4016AD12A800}" presName="childText" presStyleLbl="bgAcc1" presStyleIdx="2" presStyleCnt="6">
        <dgm:presLayoutVars>
          <dgm:bulletEnabled val="1"/>
        </dgm:presLayoutVars>
      </dgm:prSet>
      <dgm:spPr/>
    </dgm:pt>
    <dgm:pt modelId="{48BB5979-EEAA-4A10-AEFE-0646A6661550}" type="pres">
      <dgm:prSet presAssocID="{5812C3BE-CB34-443D-BEE5-D56D1423F3CE}" presName="Name13" presStyleLbl="parChTrans1D2" presStyleIdx="3" presStyleCnt="6"/>
      <dgm:spPr/>
    </dgm:pt>
    <dgm:pt modelId="{D207600D-E761-4DEC-A7DB-C8D4E2EB5067}" type="pres">
      <dgm:prSet presAssocID="{81C0EDB0-1CA6-4794-A835-76EF42E706D7}" presName="childText" presStyleLbl="bgAcc1" presStyleIdx="3" presStyleCnt="6">
        <dgm:presLayoutVars>
          <dgm:bulletEnabled val="1"/>
        </dgm:presLayoutVars>
      </dgm:prSet>
      <dgm:spPr/>
    </dgm:pt>
    <dgm:pt modelId="{E83AE718-AFEF-4A9F-A9AF-E84BD254278A}" type="pres">
      <dgm:prSet presAssocID="{97B98423-2785-444D-850F-893621B16D75}" presName="root" presStyleCnt="0"/>
      <dgm:spPr/>
    </dgm:pt>
    <dgm:pt modelId="{BEBE589F-69FE-481E-85D6-19152629C8F3}" type="pres">
      <dgm:prSet presAssocID="{97B98423-2785-444D-850F-893621B16D75}" presName="rootComposite" presStyleCnt="0"/>
      <dgm:spPr/>
    </dgm:pt>
    <dgm:pt modelId="{D07AED88-8768-48FE-AF41-81F1442609F4}" type="pres">
      <dgm:prSet presAssocID="{97B98423-2785-444D-850F-893621B16D75}" presName="rootText" presStyleLbl="node1" presStyleIdx="2" presStyleCnt="3"/>
      <dgm:spPr/>
    </dgm:pt>
    <dgm:pt modelId="{AD78B0F5-0D96-44BD-889B-92E23C0838D5}" type="pres">
      <dgm:prSet presAssocID="{97B98423-2785-444D-850F-893621B16D75}" presName="rootConnector" presStyleLbl="node1" presStyleIdx="2" presStyleCnt="3"/>
      <dgm:spPr/>
    </dgm:pt>
    <dgm:pt modelId="{B68FD2FA-B909-46B9-9F68-2457A98366E8}" type="pres">
      <dgm:prSet presAssocID="{97B98423-2785-444D-850F-893621B16D75}" presName="childShape" presStyleCnt="0"/>
      <dgm:spPr/>
    </dgm:pt>
    <dgm:pt modelId="{ABADE62E-5166-4C47-991A-EA879E95FE4A}" type="pres">
      <dgm:prSet presAssocID="{A403C351-BF1F-4F6E-BA3B-AA2355918C24}" presName="Name13" presStyleLbl="parChTrans1D2" presStyleIdx="4" presStyleCnt="6"/>
      <dgm:spPr/>
    </dgm:pt>
    <dgm:pt modelId="{F9A56650-E59C-4723-9416-8491F89CFC8B}" type="pres">
      <dgm:prSet presAssocID="{C3105607-534F-4E24-928E-E6FD838D6E01}" presName="childText" presStyleLbl="bgAcc1" presStyleIdx="4" presStyleCnt="6">
        <dgm:presLayoutVars>
          <dgm:bulletEnabled val="1"/>
        </dgm:presLayoutVars>
      </dgm:prSet>
      <dgm:spPr/>
    </dgm:pt>
    <dgm:pt modelId="{A2EB046A-FE57-46FA-8134-EFC83825CB86}" type="pres">
      <dgm:prSet presAssocID="{6D03ED2A-60D6-4816-A6CD-C7EA9CD36D0E}" presName="Name13" presStyleLbl="parChTrans1D2" presStyleIdx="5" presStyleCnt="6"/>
      <dgm:spPr/>
    </dgm:pt>
    <dgm:pt modelId="{6A03C21A-BA10-45BD-B9AE-4FD560C80D20}" type="pres">
      <dgm:prSet presAssocID="{464091B1-7127-4184-B670-1912C674C482}" presName="childText" presStyleLbl="bgAcc1" presStyleIdx="5" presStyleCnt="6">
        <dgm:presLayoutVars>
          <dgm:bulletEnabled val="1"/>
        </dgm:presLayoutVars>
      </dgm:prSet>
      <dgm:spPr/>
    </dgm:pt>
  </dgm:ptLst>
  <dgm:cxnLst>
    <dgm:cxn modelId="{9EDB5E0E-0E9C-4F5A-AD3F-6CC64DDBA2B7}" type="presOf" srcId="{C3105607-534F-4E24-928E-E6FD838D6E01}" destId="{F9A56650-E59C-4723-9416-8491F89CFC8B}" srcOrd="0" destOrd="0" presId="urn:microsoft.com/office/officeart/2005/8/layout/hierarchy3"/>
    <dgm:cxn modelId="{B09C6E17-7C4A-4539-87DA-B8146045362F}" type="presOf" srcId="{6D03ED2A-60D6-4816-A6CD-C7EA9CD36D0E}" destId="{A2EB046A-FE57-46FA-8134-EFC83825CB86}" srcOrd="0" destOrd="0" presId="urn:microsoft.com/office/officeart/2005/8/layout/hierarchy3"/>
    <dgm:cxn modelId="{1E984C1C-7783-4A41-8741-B7D7428B6B2C}" srcId="{856EC101-9178-4742-8F1C-2029C8813CF4}" destId="{F1B34E1D-81C2-4409-A860-B30289EA7D0F}" srcOrd="0" destOrd="0" parTransId="{A9C73A14-3AE4-4966-8349-2A88610A9B7A}" sibTransId="{298F1A63-AECC-44BA-B6D1-F3DE574602E8}"/>
    <dgm:cxn modelId="{33C1CC22-DADE-46A1-A1EC-A4D65297AD2F}" srcId="{856EC101-9178-4742-8F1C-2029C8813CF4}" destId="{88A2A27D-F25C-4395-8AD3-DAA1905766A3}" srcOrd="1" destOrd="0" parTransId="{E8E95920-6D87-49F2-B2A5-17D02056E261}" sibTransId="{B4250D40-9F71-4B15-90D0-DC337BD12651}"/>
    <dgm:cxn modelId="{1D15A326-20F2-4604-A4B4-3F05DEAD8DD5}" type="presOf" srcId="{97B98423-2785-444D-850F-893621B16D75}" destId="{AD78B0F5-0D96-44BD-889B-92E23C0838D5}" srcOrd="1" destOrd="0" presId="urn:microsoft.com/office/officeart/2005/8/layout/hierarchy3"/>
    <dgm:cxn modelId="{CC83A827-60C2-43FC-A01D-F49E4B57B1BA}" type="presOf" srcId="{464091B1-7127-4184-B670-1912C674C482}" destId="{6A03C21A-BA10-45BD-B9AE-4FD560C80D20}" srcOrd="0" destOrd="0" presId="urn:microsoft.com/office/officeart/2005/8/layout/hierarchy3"/>
    <dgm:cxn modelId="{1619CD30-1498-4B11-9BD8-498CC95F5B49}" type="presOf" srcId="{97B98423-2785-444D-850F-893621B16D75}" destId="{D07AED88-8768-48FE-AF41-81F1442609F4}" srcOrd="0" destOrd="0" presId="urn:microsoft.com/office/officeart/2005/8/layout/hierarchy3"/>
    <dgm:cxn modelId="{D3E5243A-35E0-4A30-A425-735DCC9E5074}" type="presOf" srcId="{88A2A27D-F25C-4395-8AD3-DAA1905766A3}" destId="{56FAF4A4-AB92-4237-81F0-FA9184453CE6}" srcOrd="0" destOrd="0" presId="urn:microsoft.com/office/officeart/2005/8/layout/hierarchy3"/>
    <dgm:cxn modelId="{8B1B533F-DA73-458A-813F-6737DD800177}" srcId="{F1B34E1D-81C2-4409-A860-B30289EA7D0F}" destId="{CFEE4B83-B293-42A5-A382-DE91673236C7}" srcOrd="1" destOrd="0" parTransId="{F68A391F-4ED4-4216-A8FC-4FF3CF8A7F93}" sibTransId="{A24ED5F3-97E3-4B8C-943D-E6CEC268CDD9}"/>
    <dgm:cxn modelId="{D40E5B4A-C387-4120-971D-86DDC0DF7886}" type="presOf" srcId="{81C0EDB0-1CA6-4794-A835-76EF42E706D7}" destId="{D207600D-E761-4DEC-A7DB-C8D4E2EB5067}" srcOrd="0" destOrd="0" presId="urn:microsoft.com/office/officeart/2005/8/layout/hierarchy3"/>
    <dgm:cxn modelId="{EF4D274D-DF31-4D9A-A47F-BBAE36EAFCFC}" type="presOf" srcId="{5812C3BE-CB34-443D-BEE5-D56D1423F3CE}" destId="{48BB5979-EEAA-4A10-AEFE-0646A6661550}" srcOrd="0" destOrd="0" presId="urn:microsoft.com/office/officeart/2005/8/layout/hierarchy3"/>
    <dgm:cxn modelId="{954AA650-0E28-4478-86E1-BFF8415F6657}" type="presOf" srcId="{856EC101-9178-4742-8F1C-2029C8813CF4}" destId="{9EA3425B-06BE-4F37-A47C-6033C7C8F7C1}" srcOrd="0" destOrd="0" presId="urn:microsoft.com/office/officeart/2005/8/layout/hierarchy3"/>
    <dgm:cxn modelId="{34C13A78-12CE-4BE8-A097-E2239CBA1D5B}" srcId="{97B98423-2785-444D-850F-893621B16D75}" destId="{C3105607-534F-4E24-928E-E6FD838D6E01}" srcOrd="0" destOrd="0" parTransId="{A403C351-BF1F-4F6E-BA3B-AA2355918C24}" sibTransId="{02DE38EF-E369-4EAB-BA9D-602411EA2EE0}"/>
    <dgm:cxn modelId="{8546E17C-4EC8-45D9-9CC3-72A0F74E825E}" type="presOf" srcId="{F68A391F-4ED4-4216-A8FC-4FF3CF8A7F93}" destId="{92B95D71-1432-438E-9C80-851AA505EAAC}" srcOrd="0" destOrd="0" presId="urn:microsoft.com/office/officeart/2005/8/layout/hierarchy3"/>
    <dgm:cxn modelId="{5E1D1D80-C1EF-4AFE-97E6-985EFCD0BB67}" type="presOf" srcId="{A403C351-BF1F-4F6E-BA3B-AA2355918C24}" destId="{ABADE62E-5166-4C47-991A-EA879E95FE4A}" srcOrd="0" destOrd="0" presId="urn:microsoft.com/office/officeart/2005/8/layout/hierarchy3"/>
    <dgm:cxn modelId="{69378685-8681-4374-86AD-67036AAE29D7}" type="presOf" srcId="{F1B34E1D-81C2-4409-A860-B30289EA7D0F}" destId="{2912E55C-AE31-4EAE-BD58-949C724F2F66}" srcOrd="1" destOrd="0" presId="urn:microsoft.com/office/officeart/2005/8/layout/hierarchy3"/>
    <dgm:cxn modelId="{B1C9C586-B720-43C5-8CE4-B88131854F66}" type="presOf" srcId="{F1B34E1D-81C2-4409-A860-B30289EA7D0F}" destId="{51E223E7-6008-4D01-B6FB-61879D2B587C}" srcOrd="0" destOrd="0" presId="urn:microsoft.com/office/officeart/2005/8/layout/hierarchy3"/>
    <dgm:cxn modelId="{1C4B238F-B551-4FCA-A6C9-8732DE527906}" type="presOf" srcId="{BE04E1C5-CDE2-439B-B24C-4016AD12A800}" destId="{305981A1-EFB2-4064-88DA-9A2338616AAE}" srcOrd="0" destOrd="0" presId="urn:microsoft.com/office/officeart/2005/8/layout/hierarchy3"/>
    <dgm:cxn modelId="{CFC74296-237E-49AF-99D7-93E600F73763}" srcId="{88A2A27D-F25C-4395-8AD3-DAA1905766A3}" destId="{81C0EDB0-1CA6-4794-A835-76EF42E706D7}" srcOrd="1" destOrd="0" parTransId="{5812C3BE-CB34-443D-BEE5-D56D1423F3CE}" sibTransId="{02E1D8CC-EB63-44F0-8CF1-28CFA7650F2A}"/>
    <dgm:cxn modelId="{B81E8797-FC86-47C0-BBC6-0E544272A16E}" type="presOf" srcId="{61B2348D-0C82-4DCB-AC90-FDD74505EEAA}" destId="{CD23AAD7-ED34-4BA3-9047-298063A06B41}" srcOrd="0" destOrd="0" presId="urn:microsoft.com/office/officeart/2005/8/layout/hierarchy3"/>
    <dgm:cxn modelId="{283CB9A9-6AF9-4C72-B950-56500CBF492B}" srcId="{88A2A27D-F25C-4395-8AD3-DAA1905766A3}" destId="{BE04E1C5-CDE2-439B-B24C-4016AD12A800}" srcOrd="0" destOrd="0" parTransId="{16328AFA-7FD2-4220-886E-3C218E564D04}" sibTransId="{31E6E1AB-8FA8-49AD-96F1-0A51BFF23BEF}"/>
    <dgm:cxn modelId="{00AAAAB2-8C09-4525-820D-CB6DDA7450D3}" srcId="{97B98423-2785-444D-850F-893621B16D75}" destId="{464091B1-7127-4184-B670-1912C674C482}" srcOrd="1" destOrd="0" parTransId="{6D03ED2A-60D6-4816-A6CD-C7EA9CD36D0E}" sibTransId="{D0BCC2BB-7507-4415-A4CB-A779513079C6}"/>
    <dgm:cxn modelId="{9E3D93B3-1E5F-4D83-9E45-A05958406999}" type="presOf" srcId="{CFEE4B83-B293-42A5-A382-DE91673236C7}" destId="{113B100C-3D63-499C-9B8A-0F6735F7D86B}" srcOrd="0" destOrd="0" presId="urn:microsoft.com/office/officeart/2005/8/layout/hierarchy3"/>
    <dgm:cxn modelId="{866EA1D7-7AD2-4591-B9AA-A247880DD46C}" type="presOf" srcId="{3D3C97AC-A972-41D4-8D56-AAE9BA3E9A63}" destId="{388ED711-8BD4-4046-9422-B0A3CB408E75}" srcOrd="0" destOrd="0" presId="urn:microsoft.com/office/officeart/2005/8/layout/hierarchy3"/>
    <dgm:cxn modelId="{DE0C84EC-E805-47EC-941A-A492BDD09A75}" srcId="{F1B34E1D-81C2-4409-A860-B30289EA7D0F}" destId="{3D3C97AC-A972-41D4-8D56-AAE9BA3E9A63}" srcOrd="0" destOrd="0" parTransId="{61B2348D-0C82-4DCB-AC90-FDD74505EEAA}" sibTransId="{B248F6A5-9619-44A8-8874-D8D18645EEFB}"/>
    <dgm:cxn modelId="{8556D0F0-C596-469E-8456-9ADA0DFB8DAC}" type="presOf" srcId="{16328AFA-7FD2-4220-886E-3C218E564D04}" destId="{4D983DBA-9E65-42DE-9858-03BE0B53EE01}" srcOrd="0" destOrd="0" presId="urn:microsoft.com/office/officeart/2005/8/layout/hierarchy3"/>
    <dgm:cxn modelId="{2E04CBF2-D173-4B78-964F-05D61F3786FA}" srcId="{856EC101-9178-4742-8F1C-2029C8813CF4}" destId="{97B98423-2785-444D-850F-893621B16D75}" srcOrd="2" destOrd="0" parTransId="{10FB4DDB-E5E6-4C8E-BE27-1AD27B656009}" sibTransId="{FE1F5E63-114B-4502-B5C7-70DDCA0BAFA8}"/>
    <dgm:cxn modelId="{8D6417FF-F28C-4964-8FA2-ECEDDF523F20}" type="presOf" srcId="{88A2A27D-F25C-4395-8AD3-DAA1905766A3}" destId="{40515BB7-BA00-4F87-A8D7-2F6A61CA0C5F}" srcOrd="1" destOrd="0" presId="urn:microsoft.com/office/officeart/2005/8/layout/hierarchy3"/>
    <dgm:cxn modelId="{4ED65B3E-C781-400B-B998-7693A044228C}" type="presParOf" srcId="{9EA3425B-06BE-4F37-A47C-6033C7C8F7C1}" destId="{459BC854-FBF2-4CB9-A399-9043E1E7BDAF}" srcOrd="0" destOrd="0" presId="urn:microsoft.com/office/officeart/2005/8/layout/hierarchy3"/>
    <dgm:cxn modelId="{B667A0D6-29D7-4E7F-854C-EAD4215497AB}" type="presParOf" srcId="{459BC854-FBF2-4CB9-A399-9043E1E7BDAF}" destId="{490C38E1-E9EB-4289-A562-D45C4BFAD977}" srcOrd="0" destOrd="0" presId="urn:microsoft.com/office/officeart/2005/8/layout/hierarchy3"/>
    <dgm:cxn modelId="{1402C107-FF23-4B2C-B1DD-C482543A279E}" type="presParOf" srcId="{490C38E1-E9EB-4289-A562-D45C4BFAD977}" destId="{51E223E7-6008-4D01-B6FB-61879D2B587C}" srcOrd="0" destOrd="0" presId="urn:microsoft.com/office/officeart/2005/8/layout/hierarchy3"/>
    <dgm:cxn modelId="{98DC48B5-7502-41EF-8C01-90E786C07257}" type="presParOf" srcId="{490C38E1-E9EB-4289-A562-D45C4BFAD977}" destId="{2912E55C-AE31-4EAE-BD58-949C724F2F66}" srcOrd="1" destOrd="0" presId="urn:microsoft.com/office/officeart/2005/8/layout/hierarchy3"/>
    <dgm:cxn modelId="{5089CBB5-AC0F-4AE9-99E6-4FA065BAA5D5}" type="presParOf" srcId="{459BC854-FBF2-4CB9-A399-9043E1E7BDAF}" destId="{921E8117-7BBC-43BE-80C2-0BF8C721C6CE}" srcOrd="1" destOrd="0" presId="urn:microsoft.com/office/officeart/2005/8/layout/hierarchy3"/>
    <dgm:cxn modelId="{6963C71B-DFDD-4DB3-B2AC-56418FCC1F57}" type="presParOf" srcId="{921E8117-7BBC-43BE-80C2-0BF8C721C6CE}" destId="{CD23AAD7-ED34-4BA3-9047-298063A06B41}" srcOrd="0" destOrd="0" presId="urn:microsoft.com/office/officeart/2005/8/layout/hierarchy3"/>
    <dgm:cxn modelId="{DA9BCCE5-2668-4D9F-A22B-3141B7CE49C1}" type="presParOf" srcId="{921E8117-7BBC-43BE-80C2-0BF8C721C6CE}" destId="{388ED711-8BD4-4046-9422-B0A3CB408E75}" srcOrd="1" destOrd="0" presId="urn:microsoft.com/office/officeart/2005/8/layout/hierarchy3"/>
    <dgm:cxn modelId="{F9CCD747-F72C-4560-98E4-D345129556FA}" type="presParOf" srcId="{921E8117-7BBC-43BE-80C2-0BF8C721C6CE}" destId="{92B95D71-1432-438E-9C80-851AA505EAAC}" srcOrd="2" destOrd="0" presId="urn:microsoft.com/office/officeart/2005/8/layout/hierarchy3"/>
    <dgm:cxn modelId="{1C1ECA13-7137-4E12-AA87-B291F4D6C51E}" type="presParOf" srcId="{921E8117-7BBC-43BE-80C2-0BF8C721C6CE}" destId="{113B100C-3D63-499C-9B8A-0F6735F7D86B}" srcOrd="3" destOrd="0" presId="urn:microsoft.com/office/officeart/2005/8/layout/hierarchy3"/>
    <dgm:cxn modelId="{49D5E025-0BA2-4D7E-BE41-EB494CF9348B}" type="presParOf" srcId="{9EA3425B-06BE-4F37-A47C-6033C7C8F7C1}" destId="{20DB9DD7-2D8A-4818-9430-59DA53BE09A9}" srcOrd="1" destOrd="0" presId="urn:microsoft.com/office/officeart/2005/8/layout/hierarchy3"/>
    <dgm:cxn modelId="{043A9C21-CA87-4100-89DE-B9F8DF23939D}" type="presParOf" srcId="{20DB9DD7-2D8A-4818-9430-59DA53BE09A9}" destId="{EFA0D030-A4F8-4FBE-84D6-90C5DC3530D7}" srcOrd="0" destOrd="0" presId="urn:microsoft.com/office/officeart/2005/8/layout/hierarchy3"/>
    <dgm:cxn modelId="{944F4FD5-BA89-4ED9-931A-3A9FF942D1D6}" type="presParOf" srcId="{EFA0D030-A4F8-4FBE-84D6-90C5DC3530D7}" destId="{56FAF4A4-AB92-4237-81F0-FA9184453CE6}" srcOrd="0" destOrd="0" presId="urn:microsoft.com/office/officeart/2005/8/layout/hierarchy3"/>
    <dgm:cxn modelId="{92BF5E09-40E3-4F15-9DA6-5600DB4CE811}" type="presParOf" srcId="{EFA0D030-A4F8-4FBE-84D6-90C5DC3530D7}" destId="{40515BB7-BA00-4F87-A8D7-2F6A61CA0C5F}" srcOrd="1" destOrd="0" presId="urn:microsoft.com/office/officeart/2005/8/layout/hierarchy3"/>
    <dgm:cxn modelId="{56BAFC7A-4589-4FFE-93A0-D146C406C852}" type="presParOf" srcId="{20DB9DD7-2D8A-4818-9430-59DA53BE09A9}" destId="{A87E976D-B514-470C-A547-2C28B168DCE1}" srcOrd="1" destOrd="0" presId="urn:microsoft.com/office/officeart/2005/8/layout/hierarchy3"/>
    <dgm:cxn modelId="{B743776E-6990-4F8C-9850-827E469FCF5B}" type="presParOf" srcId="{A87E976D-B514-470C-A547-2C28B168DCE1}" destId="{4D983DBA-9E65-42DE-9858-03BE0B53EE01}" srcOrd="0" destOrd="0" presId="urn:microsoft.com/office/officeart/2005/8/layout/hierarchy3"/>
    <dgm:cxn modelId="{2C520CD8-2BC9-4F1D-A8A7-D1062F2C08FB}" type="presParOf" srcId="{A87E976D-B514-470C-A547-2C28B168DCE1}" destId="{305981A1-EFB2-4064-88DA-9A2338616AAE}" srcOrd="1" destOrd="0" presId="urn:microsoft.com/office/officeart/2005/8/layout/hierarchy3"/>
    <dgm:cxn modelId="{0FBDC955-0B5E-4B6A-A769-0233ECE896DD}" type="presParOf" srcId="{A87E976D-B514-470C-A547-2C28B168DCE1}" destId="{48BB5979-EEAA-4A10-AEFE-0646A6661550}" srcOrd="2" destOrd="0" presId="urn:microsoft.com/office/officeart/2005/8/layout/hierarchy3"/>
    <dgm:cxn modelId="{82B2FE29-9BC5-42F7-AD4C-FC5720E3AF7C}" type="presParOf" srcId="{A87E976D-B514-470C-A547-2C28B168DCE1}" destId="{D207600D-E761-4DEC-A7DB-C8D4E2EB5067}" srcOrd="3" destOrd="0" presId="urn:microsoft.com/office/officeart/2005/8/layout/hierarchy3"/>
    <dgm:cxn modelId="{6D0619B6-95EC-47E9-8536-75932FAECDA8}" type="presParOf" srcId="{9EA3425B-06BE-4F37-A47C-6033C7C8F7C1}" destId="{E83AE718-AFEF-4A9F-A9AF-E84BD254278A}" srcOrd="2" destOrd="0" presId="urn:microsoft.com/office/officeart/2005/8/layout/hierarchy3"/>
    <dgm:cxn modelId="{885DA70E-3F97-4C49-AF41-B61082412DF9}" type="presParOf" srcId="{E83AE718-AFEF-4A9F-A9AF-E84BD254278A}" destId="{BEBE589F-69FE-481E-85D6-19152629C8F3}" srcOrd="0" destOrd="0" presId="urn:microsoft.com/office/officeart/2005/8/layout/hierarchy3"/>
    <dgm:cxn modelId="{33052B81-7FF6-4F4B-A4DF-EB581AB19764}" type="presParOf" srcId="{BEBE589F-69FE-481E-85D6-19152629C8F3}" destId="{D07AED88-8768-48FE-AF41-81F1442609F4}" srcOrd="0" destOrd="0" presId="urn:microsoft.com/office/officeart/2005/8/layout/hierarchy3"/>
    <dgm:cxn modelId="{65A9D8F1-8BCF-4E13-8975-10924627F590}" type="presParOf" srcId="{BEBE589F-69FE-481E-85D6-19152629C8F3}" destId="{AD78B0F5-0D96-44BD-889B-92E23C0838D5}" srcOrd="1" destOrd="0" presId="urn:microsoft.com/office/officeart/2005/8/layout/hierarchy3"/>
    <dgm:cxn modelId="{0C3277F4-7B5D-4087-93C6-A71D7B610669}" type="presParOf" srcId="{E83AE718-AFEF-4A9F-A9AF-E84BD254278A}" destId="{B68FD2FA-B909-46B9-9F68-2457A98366E8}" srcOrd="1" destOrd="0" presId="urn:microsoft.com/office/officeart/2005/8/layout/hierarchy3"/>
    <dgm:cxn modelId="{66DDD1E7-4F8C-4804-B373-BB8C2FA14E0B}" type="presParOf" srcId="{B68FD2FA-B909-46B9-9F68-2457A98366E8}" destId="{ABADE62E-5166-4C47-991A-EA879E95FE4A}" srcOrd="0" destOrd="0" presId="urn:microsoft.com/office/officeart/2005/8/layout/hierarchy3"/>
    <dgm:cxn modelId="{E75AB392-7733-403F-AA8B-A2869E607B2B}" type="presParOf" srcId="{B68FD2FA-B909-46B9-9F68-2457A98366E8}" destId="{F9A56650-E59C-4723-9416-8491F89CFC8B}" srcOrd="1" destOrd="0" presId="urn:microsoft.com/office/officeart/2005/8/layout/hierarchy3"/>
    <dgm:cxn modelId="{87752D43-1279-4972-BB8D-8216AB11F367}" type="presParOf" srcId="{B68FD2FA-B909-46B9-9F68-2457A98366E8}" destId="{A2EB046A-FE57-46FA-8134-EFC83825CB86}" srcOrd="2" destOrd="0" presId="urn:microsoft.com/office/officeart/2005/8/layout/hierarchy3"/>
    <dgm:cxn modelId="{E8D0390B-103F-4202-9D04-E44F0DF74ED8}" type="presParOf" srcId="{B68FD2FA-B909-46B9-9F68-2457A98366E8}" destId="{6A03C21A-BA10-45BD-B9AE-4FD560C80D20}" srcOrd="3"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B809766-7DCB-4EB7-9667-CE2CB36E7821}" type="doc">
      <dgm:prSet loTypeId="urn:microsoft.com/office/officeart/2005/8/layout/StepDownProcess" loCatId="process" qsTypeId="urn:microsoft.com/office/officeart/2005/8/quickstyle/simple1" qsCatId="simple" csTypeId="urn:microsoft.com/office/officeart/2005/8/colors/accent1_2" csCatId="accent1" phldr="1"/>
      <dgm:spPr/>
      <dgm:t>
        <a:bodyPr/>
        <a:lstStyle/>
        <a:p>
          <a:endParaRPr lang="en-AU"/>
        </a:p>
      </dgm:t>
    </dgm:pt>
    <dgm:pt modelId="{74D22699-3D60-4148-9CFF-A220BD672870}">
      <dgm:prSet phldrT="[Text]"/>
      <dgm:spPr/>
      <dgm:t>
        <a:bodyPr/>
        <a:lstStyle/>
        <a:p>
          <a:r>
            <a:rPr lang="en-AU" dirty="0"/>
            <a:t>Vision 2050</a:t>
          </a:r>
        </a:p>
      </dgm:t>
    </dgm:pt>
    <dgm:pt modelId="{EFA7F2F7-DA58-45E4-9665-FCB3B6DCA536}" type="parTrans" cxnId="{F316DD28-11DB-4D7D-9139-5C503F74987C}">
      <dgm:prSet/>
      <dgm:spPr/>
      <dgm:t>
        <a:bodyPr/>
        <a:lstStyle/>
        <a:p>
          <a:endParaRPr lang="en-AU"/>
        </a:p>
      </dgm:t>
    </dgm:pt>
    <dgm:pt modelId="{3571F595-E223-4899-B007-21B0AA4A51EE}" type="sibTrans" cxnId="{F316DD28-11DB-4D7D-9139-5C503F74987C}">
      <dgm:prSet/>
      <dgm:spPr/>
      <dgm:t>
        <a:bodyPr/>
        <a:lstStyle/>
        <a:p>
          <a:endParaRPr lang="en-AU"/>
        </a:p>
      </dgm:t>
    </dgm:pt>
    <dgm:pt modelId="{7EFB415A-6654-4B70-89CB-AE0A92B67F19}">
      <dgm:prSet phldrT="[Text]"/>
      <dgm:spPr/>
      <dgm:t>
        <a:bodyPr/>
        <a:lstStyle/>
        <a:p>
          <a:r>
            <a:rPr lang="en-AU" dirty="0"/>
            <a:t>Pillar two (2) of Vision 2050 provides for wealth creation</a:t>
          </a:r>
        </a:p>
      </dgm:t>
    </dgm:pt>
    <dgm:pt modelId="{D55A5DF4-8750-4B53-BB5E-BAF3CAF518ED}" type="parTrans" cxnId="{1A336619-FE9A-4A53-9A07-2C3952263EE9}">
      <dgm:prSet/>
      <dgm:spPr/>
      <dgm:t>
        <a:bodyPr/>
        <a:lstStyle/>
        <a:p>
          <a:endParaRPr lang="en-AU"/>
        </a:p>
      </dgm:t>
    </dgm:pt>
    <dgm:pt modelId="{281F8818-82D1-4E6D-AAED-4D3F758BA2DA}" type="sibTrans" cxnId="{1A336619-FE9A-4A53-9A07-2C3952263EE9}">
      <dgm:prSet/>
      <dgm:spPr/>
      <dgm:t>
        <a:bodyPr/>
        <a:lstStyle/>
        <a:p>
          <a:endParaRPr lang="en-AU"/>
        </a:p>
      </dgm:t>
    </dgm:pt>
    <dgm:pt modelId="{C838CC85-E810-4EB9-995A-110CB36CC2B9}">
      <dgm:prSet phldrT="[Text]"/>
      <dgm:spPr/>
      <dgm:t>
        <a:bodyPr/>
        <a:lstStyle/>
        <a:p>
          <a:r>
            <a:rPr lang="en-AU" dirty="0"/>
            <a:t>MTDPIII 2018-2022</a:t>
          </a:r>
        </a:p>
      </dgm:t>
    </dgm:pt>
    <dgm:pt modelId="{19D14781-5F68-4778-A058-68049AAA44C7}" type="parTrans" cxnId="{16AD7711-0C4F-4D79-9486-7C07CF54F1C8}">
      <dgm:prSet/>
      <dgm:spPr/>
      <dgm:t>
        <a:bodyPr/>
        <a:lstStyle/>
        <a:p>
          <a:endParaRPr lang="en-AU"/>
        </a:p>
      </dgm:t>
    </dgm:pt>
    <dgm:pt modelId="{873EBEE2-ADD4-4A66-B1C3-1F9558A2A28C}" type="sibTrans" cxnId="{16AD7711-0C4F-4D79-9486-7C07CF54F1C8}">
      <dgm:prSet/>
      <dgm:spPr/>
      <dgm:t>
        <a:bodyPr/>
        <a:lstStyle/>
        <a:p>
          <a:endParaRPr lang="en-AU"/>
        </a:p>
      </dgm:t>
    </dgm:pt>
    <dgm:pt modelId="{A98520D6-BB4B-41AE-9BAB-310E743A7BEB}">
      <dgm:prSet phldrT="[Text]"/>
      <dgm:spPr/>
      <dgm:t>
        <a:bodyPr/>
        <a:lstStyle/>
        <a:p>
          <a:r>
            <a:rPr lang="en-AU" i="1" dirty="0"/>
            <a:t>“to maximize economic returns through sustainable management and development of fisheries resources to foster wealth creation, poverty alleviation and food security</a:t>
          </a:r>
          <a:endParaRPr lang="en-AU" dirty="0"/>
        </a:p>
      </dgm:t>
    </dgm:pt>
    <dgm:pt modelId="{AD7C66B4-3661-4815-9325-9EB52B6E1F22}" type="parTrans" cxnId="{BA904B4A-2FB3-4EA5-B1E8-D57228478727}">
      <dgm:prSet/>
      <dgm:spPr/>
      <dgm:t>
        <a:bodyPr/>
        <a:lstStyle/>
        <a:p>
          <a:endParaRPr lang="en-AU"/>
        </a:p>
      </dgm:t>
    </dgm:pt>
    <dgm:pt modelId="{92D72F9B-9E14-4DDF-99D6-E8AC1879F33C}" type="sibTrans" cxnId="{BA904B4A-2FB3-4EA5-B1E8-D57228478727}">
      <dgm:prSet/>
      <dgm:spPr/>
      <dgm:t>
        <a:bodyPr/>
        <a:lstStyle/>
        <a:p>
          <a:endParaRPr lang="en-AU"/>
        </a:p>
      </dgm:t>
    </dgm:pt>
    <dgm:pt modelId="{46238ADB-E8D0-4DB7-A839-2FCAA36E6294}">
      <dgm:prSet phldrT="[Text]"/>
      <dgm:spPr/>
      <dgm:t>
        <a:bodyPr/>
        <a:lstStyle/>
        <a:p>
          <a:r>
            <a:rPr lang="en-AU" dirty="0"/>
            <a:t>Fisheries Strategic Plan 2021–2030</a:t>
          </a:r>
        </a:p>
      </dgm:t>
    </dgm:pt>
    <dgm:pt modelId="{5E0E4A96-AC16-4454-AA6A-40CA028E9313}" type="parTrans" cxnId="{12CB05CA-E6D0-41AF-A1A0-28929AD76BD2}">
      <dgm:prSet/>
      <dgm:spPr/>
      <dgm:t>
        <a:bodyPr/>
        <a:lstStyle/>
        <a:p>
          <a:endParaRPr lang="en-AU"/>
        </a:p>
      </dgm:t>
    </dgm:pt>
    <dgm:pt modelId="{AF0A80F8-80C5-44C3-9842-8BAE3272869B}" type="sibTrans" cxnId="{12CB05CA-E6D0-41AF-A1A0-28929AD76BD2}">
      <dgm:prSet/>
      <dgm:spPr/>
      <dgm:t>
        <a:bodyPr/>
        <a:lstStyle/>
        <a:p>
          <a:endParaRPr lang="en-AU"/>
        </a:p>
      </dgm:t>
    </dgm:pt>
    <dgm:pt modelId="{FD0E7675-5FDB-4728-B2D6-3A1A8A7D9BA4}">
      <dgm:prSet phldrT="[Text]"/>
      <dgm:spPr/>
      <dgm:t>
        <a:bodyPr/>
        <a:lstStyle/>
        <a:p>
          <a:r>
            <a:rPr lang="en-AU" dirty="0"/>
            <a:t>Key Result Area (KRA 1) presents the construction of enabling infrastructure as a key enabler to improve production and ultimately revenue.</a:t>
          </a:r>
        </a:p>
      </dgm:t>
    </dgm:pt>
    <dgm:pt modelId="{AA1E2EB6-F25E-41E1-86AC-FBD2A8305DB8}" type="parTrans" cxnId="{948CF94E-BA63-4507-8E04-FD74CC0542FC}">
      <dgm:prSet/>
      <dgm:spPr/>
      <dgm:t>
        <a:bodyPr/>
        <a:lstStyle/>
        <a:p>
          <a:endParaRPr lang="en-AU"/>
        </a:p>
      </dgm:t>
    </dgm:pt>
    <dgm:pt modelId="{C27FAB6F-EC5E-4FC1-9988-4B05449BAA35}" type="sibTrans" cxnId="{948CF94E-BA63-4507-8E04-FD74CC0542FC}">
      <dgm:prSet/>
      <dgm:spPr/>
      <dgm:t>
        <a:bodyPr/>
        <a:lstStyle/>
        <a:p>
          <a:endParaRPr lang="en-AU"/>
        </a:p>
      </dgm:t>
    </dgm:pt>
    <dgm:pt modelId="{592B02DC-B2AD-41A3-BE58-88D9AD5DDCD3}">
      <dgm:prSet phldrT="[Text]"/>
      <dgm:spPr/>
      <dgm:t>
        <a:bodyPr/>
        <a:lstStyle/>
        <a:p>
          <a:r>
            <a:rPr lang="en-AU" dirty="0"/>
            <a:t>WHATS NEXT?</a:t>
          </a:r>
        </a:p>
      </dgm:t>
    </dgm:pt>
    <dgm:pt modelId="{E1B55522-49D7-4305-85E3-20544A009CD4}" type="parTrans" cxnId="{22D4A2B1-800D-4A7B-B42A-A4B5918F8BB0}">
      <dgm:prSet/>
      <dgm:spPr/>
      <dgm:t>
        <a:bodyPr/>
        <a:lstStyle/>
        <a:p>
          <a:endParaRPr lang="en-AU"/>
        </a:p>
      </dgm:t>
    </dgm:pt>
    <dgm:pt modelId="{B6B24879-134A-4011-AA5A-54373FC1A806}" type="sibTrans" cxnId="{22D4A2B1-800D-4A7B-B42A-A4B5918F8BB0}">
      <dgm:prSet/>
      <dgm:spPr/>
      <dgm:t>
        <a:bodyPr/>
        <a:lstStyle/>
        <a:p>
          <a:endParaRPr lang="en-AU"/>
        </a:p>
      </dgm:t>
    </dgm:pt>
    <dgm:pt modelId="{07AFE9D4-D950-4FDD-80CB-70B75AE5102F}">
      <dgm:prSet phldrT="[Text]"/>
      <dgm:spPr/>
      <dgm:t>
        <a:bodyPr/>
        <a:lstStyle/>
        <a:p>
          <a:r>
            <a:rPr lang="en-AU" b="1" dirty="0">
              <a:solidFill>
                <a:srgbClr val="92D050"/>
              </a:solidFill>
            </a:rPr>
            <a:t>Dissecting KRA1</a:t>
          </a:r>
        </a:p>
      </dgm:t>
    </dgm:pt>
    <dgm:pt modelId="{544F11AE-6108-4BBC-8170-EE44DBE14F91}" type="parTrans" cxnId="{A7587FF7-F5A5-4718-9FF2-D7D2E0EEF27C}">
      <dgm:prSet/>
      <dgm:spPr/>
      <dgm:t>
        <a:bodyPr/>
        <a:lstStyle/>
        <a:p>
          <a:endParaRPr lang="en-AU"/>
        </a:p>
      </dgm:t>
    </dgm:pt>
    <dgm:pt modelId="{A323CCB3-A441-4339-92D2-A4E74A918843}" type="sibTrans" cxnId="{A7587FF7-F5A5-4718-9FF2-D7D2E0EEF27C}">
      <dgm:prSet/>
      <dgm:spPr/>
      <dgm:t>
        <a:bodyPr/>
        <a:lstStyle/>
        <a:p>
          <a:endParaRPr lang="en-AU"/>
        </a:p>
      </dgm:t>
    </dgm:pt>
    <dgm:pt modelId="{7F3065F9-3FE7-4DEA-8D68-2918848C7D04}" type="pres">
      <dgm:prSet presAssocID="{1B809766-7DCB-4EB7-9667-CE2CB36E7821}" presName="rootnode" presStyleCnt="0">
        <dgm:presLayoutVars>
          <dgm:chMax/>
          <dgm:chPref/>
          <dgm:dir/>
          <dgm:animLvl val="lvl"/>
        </dgm:presLayoutVars>
      </dgm:prSet>
      <dgm:spPr/>
    </dgm:pt>
    <dgm:pt modelId="{76425F41-34A2-4FDF-8076-889294C16938}" type="pres">
      <dgm:prSet presAssocID="{74D22699-3D60-4148-9CFF-A220BD672870}" presName="composite" presStyleCnt="0"/>
      <dgm:spPr/>
    </dgm:pt>
    <dgm:pt modelId="{610E89D7-A2A8-45B7-BB92-2A58EB0F12E7}" type="pres">
      <dgm:prSet presAssocID="{74D22699-3D60-4148-9CFF-A220BD672870}" presName="bentUpArrow1" presStyleLbl="alignImgPlace1" presStyleIdx="0" presStyleCnt="3"/>
      <dgm:spPr/>
    </dgm:pt>
    <dgm:pt modelId="{83CB8FED-4AF3-4802-944A-6F45BA0FA165}" type="pres">
      <dgm:prSet presAssocID="{74D22699-3D60-4148-9CFF-A220BD672870}" presName="ParentText" presStyleLbl="node1" presStyleIdx="0" presStyleCnt="4">
        <dgm:presLayoutVars>
          <dgm:chMax val="1"/>
          <dgm:chPref val="1"/>
          <dgm:bulletEnabled val="1"/>
        </dgm:presLayoutVars>
      </dgm:prSet>
      <dgm:spPr/>
    </dgm:pt>
    <dgm:pt modelId="{A7567079-2798-4901-9BE8-60E37EB569A9}" type="pres">
      <dgm:prSet presAssocID="{74D22699-3D60-4148-9CFF-A220BD672870}" presName="ChildText" presStyleLbl="revTx" presStyleIdx="0" presStyleCnt="4">
        <dgm:presLayoutVars>
          <dgm:chMax val="0"/>
          <dgm:chPref val="0"/>
          <dgm:bulletEnabled val="1"/>
        </dgm:presLayoutVars>
      </dgm:prSet>
      <dgm:spPr/>
    </dgm:pt>
    <dgm:pt modelId="{3215F200-EF7B-4042-9F54-3B29E9C0F95D}" type="pres">
      <dgm:prSet presAssocID="{3571F595-E223-4899-B007-21B0AA4A51EE}" presName="sibTrans" presStyleCnt="0"/>
      <dgm:spPr/>
    </dgm:pt>
    <dgm:pt modelId="{7D8EAAE3-9BE8-43E9-BE59-8BCB78955973}" type="pres">
      <dgm:prSet presAssocID="{C838CC85-E810-4EB9-995A-110CB36CC2B9}" presName="composite" presStyleCnt="0"/>
      <dgm:spPr/>
    </dgm:pt>
    <dgm:pt modelId="{FE315924-702A-466C-BFB7-567342D5C9F5}" type="pres">
      <dgm:prSet presAssocID="{C838CC85-E810-4EB9-995A-110CB36CC2B9}" presName="bentUpArrow1" presStyleLbl="alignImgPlace1" presStyleIdx="1" presStyleCnt="3"/>
      <dgm:spPr/>
    </dgm:pt>
    <dgm:pt modelId="{C347594B-E205-4168-9C35-297F281E4EF4}" type="pres">
      <dgm:prSet presAssocID="{C838CC85-E810-4EB9-995A-110CB36CC2B9}" presName="ParentText" presStyleLbl="node1" presStyleIdx="1" presStyleCnt="4">
        <dgm:presLayoutVars>
          <dgm:chMax val="1"/>
          <dgm:chPref val="1"/>
          <dgm:bulletEnabled val="1"/>
        </dgm:presLayoutVars>
      </dgm:prSet>
      <dgm:spPr/>
    </dgm:pt>
    <dgm:pt modelId="{89606BAB-FE2C-4BB0-9BB2-15A6C24F8159}" type="pres">
      <dgm:prSet presAssocID="{C838CC85-E810-4EB9-995A-110CB36CC2B9}" presName="ChildText" presStyleLbl="revTx" presStyleIdx="1" presStyleCnt="4" custScaleX="274084" custLinFactX="2673" custLinFactNeighborX="100000" custLinFactNeighborY="-1168">
        <dgm:presLayoutVars>
          <dgm:chMax val="0"/>
          <dgm:chPref val="0"/>
          <dgm:bulletEnabled val="1"/>
        </dgm:presLayoutVars>
      </dgm:prSet>
      <dgm:spPr/>
    </dgm:pt>
    <dgm:pt modelId="{40560FF4-3826-45C7-9D82-0B402210492E}" type="pres">
      <dgm:prSet presAssocID="{873EBEE2-ADD4-4A66-B1C3-1F9558A2A28C}" presName="sibTrans" presStyleCnt="0"/>
      <dgm:spPr/>
    </dgm:pt>
    <dgm:pt modelId="{4A03647B-0917-4D05-9A4F-62E77778697A}" type="pres">
      <dgm:prSet presAssocID="{46238ADB-E8D0-4DB7-A839-2FCAA36E6294}" presName="composite" presStyleCnt="0"/>
      <dgm:spPr/>
    </dgm:pt>
    <dgm:pt modelId="{3B416348-26BC-4B02-95B5-DCF30E65D8A3}" type="pres">
      <dgm:prSet presAssocID="{46238ADB-E8D0-4DB7-A839-2FCAA36E6294}" presName="bentUpArrow1" presStyleLbl="alignImgPlace1" presStyleIdx="2" presStyleCnt="3"/>
      <dgm:spPr/>
    </dgm:pt>
    <dgm:pt modelId="{066A390A-F4AC-48E7-8A9E-0144DC3ECCE2}" type="pres">
      <dgm:prSet presAssocID="{46238ADB-E8D0-4DB7-A839-2FCAA36E6294}" presName="ParentText" presStyleLbl="node1" presStyleIdx="2" presStyleCnt="4">
        <dgm:presLayoutVars>
          <dgm:chMax val="1"/>
          <dgm:chPref val="1"/>
          <dgm:bulletEnabled val="1"/>
        </dgm:presLayoutVars>
      </dgm:prSet>
      <dgm:spPr/>
    </dgm:pt>
    <dgm:pt modelId="{BE9B0EB8-1EFC-4801-A95E-ED7F8B9FD2E0}" type="pres">
      <dgm:prSet presAssocID="{46238ADB-E8D0-4DB7-A839-2FCAA36E6294}" presName="ChildText" presStyleLbl="revTx" presStyleIdx="2" presStyleCnt="4" custScaleX="329762" custLinFactX="52892" custLinFactNeighborX="100000" custLinFactNeighborY="4717">
        <dgm:presLayoutVars>
          <dgm:chMax val="0"/>
          <dgm:chPref val="0"/>
          <dgm:bulletEnabled val="1"/>
        </dgm:presLayoutVars>
      </dgm:prSet>
      <dgm:spPr/>
    </dgm:pt>
    <dgm:pt modelId="{75E870FE-D014-4433-ABF2-891FE1444EA4}" type="pres">
      <dgm:prSet presAssocID="{AF0A80F8-80C5-44C3-9842-8BAE3272869B}" presName="sibTrans" presStyleCnt="0"/>
      <dgm:spPr/>
    </dgm:pt>
    <dgm:pt modelId="{352F2E0E-41E8-49CC-A8D9-F7BB9B59C8D9}" type="pres">
      <dgm:prSet presAssocID="{592B02DC-B2AD-41A3-BE58-88D9AD5DDCD3}" presName="composite" presStyleCnt="0"/>
      <dgm:spPr/>
    </dgm:pt>
    <dgm:pt modelId="{F7F025CE-ACA9-45FC-A403-5CB31D7FF0D5}" type="pres">
      <dgm:prSet presAssocID="{592B02DC-B2AD-41A3-BE58-88D9AD5DDCD3}" presName="ParentText" presStyleLbl="node1" presStyleIdx="3" presStyleCnt="4">
        <dgm:presLayoutVars>
          <dgm:chMax val="1"/>
          <dgm:chPref val="1"/>
          <dgm:bulletEnabled val="1"/>
        </dgm:presLayoutVars>
      </dgm:prSet>
      <dgm:spPr/>
    </dgm:pt>
    <dgm:pt modelId="{47EA3111-CA3F-422C-916D-CEF87879CF22}" type="pres">
      <dgm:prSet presAssocID="{592B02DC-B2AD-41A3-BE58-88D9AD5DDCD3}" presName="FinalChildText" presStyleLbl="revTx" presStyleIdx="3" presStyleCnt="4">
        <dgm:presLayoutVars>
          <dgm:chMax val="0"/>
          <dgm:chPref val="0"/>
          <dgm:bulletEnabled val="1"/>
        </dgm:presLayoutVars>
      </dgm:prSet>
      <dgm:spPr/>
    </dgm:pt>
  </dgm:ptLst>
  <dgm:cxnLst>
    <dgm:cxn modelId="{48288406-F1FF-4AA7-B9CE-986546988377}" type="presOf" srcId="{46238ADB-E8D0-4DB7-A839-2FCAA36E6294}" destId="{066A390A-F4AC-48E7-8A9E-0144DC3ECCE2}" srcOrd="0" destOrd="0" presId="urn:microsoft.com/office/officeart/2005/8/layout/StepDownProcess"/>
    <dgm:cxn modelId="{16AD7711-0C4F-4D79-9486-7C07CF54F1C8}" srcId="{1B809766-7DCB-4EB7-9667-CE2CB36E7821}" destId="{C838CC85-E810-4EB9-995A-110CB36CC2B9}" srcOrd="1" destOrd="0" parTransId="{19D14781-5F68-4778-A058-68049AAA44C7}" sibTransId="{873EBEE2-ADD4-4A66-B1C3-1F9558A2A28C}"/>
    <dgm:cxn modelId="{1A336619-FE9A-4A53-9A07-2C3952263EE9}" srcId="{74D22699-3D60-4148-9CFF-A220BD672870}" destId="{7EFB415A-6654-4B70-89CB-AE0A92B67F19}" srcOrd="0" destOrd="0" parTransId="{D55A5DF4-8750-4B53-BB5E-BAF3CAF518ED}" sibTransId="{281F8818-82D1-4E6D-AAED-4D3F758BA2DA}"/>
    <dgm:cxn modelId="{F316DD28-11DB-4D7D-9139-5C503F74987C}" srcId="{1B809766-7DCB-4EB7-9667-CE2CB36E7821}" destId="{74D22699-3D60-4148-9CFF-A220BD672870}" srcOrd="0" destOrd="0" parTransId="{EFA7F2F7-DA58-45E4-9665-FCB3B6DCA536}" sibTransId="{3571F595-E223-4899-B007-21B0AA4A51EE}"/>
    <dgm:cxn modelId="{F6D19C43-FE78-497F-9E6A-A74840F4CE1D}" type="presOf" srcId="{A98520D6-BB4B-41AE-9BAB-310E743A7BEB}" destId="{89606BAB-FE2C-4BB0-9BB2-15A6C24F8159}" srcOrd="0" destOrd="0" presId="urn:microsoft.com/office/officeart/2005/8/layout/StepDownProcess"/>
    <dgm:cxn modelId="{BA904B4A-2FB3-4EA5-B1E8-D57228478727}" srcId="{C838CC85-E810-4EB9-995A-110CB36CC2B9}" destId="{A98520D6-BB4B-41AE-9BAB-310E743A7BEB}" srcOrd="0" destOrd="0" parTransId="{AD7C66B4-3661-4815-9325-9EB52B6E1F22}" sibTransId="{92D72F9B-9E14-4DDF-99D6-E8AC1879F33C}"/>
    <dgm:cxn modelId="{9975E54C-2856-41D2-8FE1-35AFD98A0822}" type="presOf" srcId="{1B809766-7DCB-4EB7-9667-CE2CB36E7821}" destId="{7F3065F9-3FE7-4DEA-8D68-2918848C7D04}" srcOrd="0" destOrd="0" presId="urn:microsoft.com/office/officeart/2005/8/layout/StepDownProcess"/>
    <dgm:cxn modelId="{948CF94E-BA63-4507-8E04-FD74CC0542FC}" srcId="{46238ADB-E8D0-4DB7-A839-2FCAA36E6294}" destId="{FD0E7675-5FDB-4728-B2D6-3A1A8A7D9BA4}" srcOrd="0" destOrd="0" parTransId="{AA1E2EB6-F25E-41E1-86AC-FBD2A8305DB8}" sibTransId="{C27FAB6F-EC5E-4FC1-9988-4B05449BAA35}"/>
    <dgm:cxn modelId="{A0836460-6AA1-4597-80D4-B10B93D3C9B8}" type="presOf" srcId="{74D22699-3D60-4148-9CFF-A220BD672870}" destId="{83CB8FED-4AF3-4802-944A-6F45BA0FA165}" srcOrd="0" destOrd="0" presId="urn:microsoft.com/office/officeart/2005/8/layout/StepDownProcess"/>
    <dgm:cxn modelId="{54F37867-D823-4DC4-9D85-C0509D728EFB}" type="presOf" srcId="{07AFE9D4-D950-4FDD-80CB-70B75AE5102F}" destId="{47EA3111-CA3F-422C-916D-CEF87879CF22}" srcOrd="0" destOrd="0" presId="urn:microsoft.com/office/officeart/2005/8/layout/StepDownProcess"/>
    <dgm:cxn modelId="{AA387F6C-CB05-4D46-B5ED-1F2FB30E3EE1}" type="presOf" srcId="{7EFB415A-6654-4B70-89CB-AE0A92B67F19}" destId="{A7567079-2798-4901-9BE8-60E37EB569A9}" srcOrd="0" destOrd="0" presId="urn:microsoft.com/office/officeart/2005/8/layout/StepDownProcess"/>
    <dgm:cxn modelId="{DCDF5175-D49E-4AD3-835F-A8BA691218EA}" type="presOf" srcId="{592B02DC-B2AD-41A3-BE58-88D9AD5DDCD3}" destId="{F7F025CE-ACA9-45FC-A403-5CB31D7FF0D5}" srcOrd="0" destOrd="0" presId="urn:microsoft.com/office/officeart/2005/8/layout/StepDownProcess"/>
    <dgm:cxn modelId="{22D4A2B1-800D-4A7B-B42A-A4B5918F8BB0}" srcId="{1B809766-7DCB-4EB7-9667-CE2CB36E7821}" destId="{592B02DC-B2AD-41A3-BE58-88D9AD5DDCD3}" srcOrd="3" destOrd="0" parTransId="{E1B55522-49D7-4305-85E3-20544A009CD4}" sibTransId="{B6B24879-134A-4011-AA5A-54373FC1A806}"/>
    <dgm:cxn modelId="{12CB05CA-E6D0-41AF-A1A0-28929AD76BD2}" srcId="{1B809766-7DCB-4EB7-9667-CE2CB36E7821}" destId="{46238ADB-E8D0-4DB7-A839-2FCAA36E6294}" srcOrd="2" destOrd="0" parTransId="{5E0E4A96-AC16-4454-AA6A-40CA028E9313}" sibTransId="{AF0A80F8-80C5-44C3-9842-8BAE3272869B}"/>
    <dgm:cxn modelId="{CA6F77D3-7341-46C7-B61C-3236F2BF644A}" type="presOf" srcId="{FD0E7675-5FDB-4728-B2D6-3A1A8A7D9BA4}" destId="{BE9B0EB8-1EFC-4801-A95E-ED7F8B9FD2E0}" srcOrd="0" destOrd="0" presId="urn:microsoft.com/office/officeart/2005/8/layout/StepDownProcess"/>
    <dgm:cxn modelId="{9E750DF0-414A-4951-AAF2-F6FEA43639B1}" type="presOf" srcId="{C838CC85-E810-4EB9-995A-110CB36CC2B9}" destId="{C347594B-E205-4168-9C35-297F281E4EF4}" srcOrd="0" destOrd="0" presId="urn:microsoft.com/office/officeart/2005/8/layout/StepDownProcess"/>
    <dgm:cxn modelId="{A7587FF7-F5A5-4718-9FF2-D7D2E0EEF27C}" srcId="{592B02DC-B2AD-41A3-BE58-88D9AD5DDCD3}" destId="{07AFE9D4-D950-4FDD-80CB-70B75AE5102F}" srcOrd="0" destOrd="0" parTransId="{544F11AE-6108-4BBC-8170-EE44DBE14F91}" sibTransId="{A323CCB3-A441-4339-92D2-A4E74A918843}"/>
    <dgm:cxn modelId="{EEA7BEA4-F782-4B24-92AE-B19DF16AC464}" type="presParOf" srcId="{7F3065F9-3FE7-4DEA-8D68-2918848C7D04}" destId="{76425F41-34A2-4FDF-8076-889294C16938}" srcOrd="0" destOrd="0" presId="urn:microsoft.com/office/officeart/2005/8/layout/StepDownProcess"/>
    <dgm:cxn modelId="{6FC31F58-595D-4A87-9351-5D292556AB7A}" type="presParOf" srcId="{76425F41-34A2-4FDF-8076-889294C16938}" destId="{610E89D7-A2A8-45B7-BB92-2A58EB0F12E7}" srcOrd="0" destOrd="0" presId="urn:microsoft.com/office/officeart/2005/8/layout/StepDownProcess"/>
    <dgm:cxn modelId="{A74A4146-620A-4012-A16D-F6A6DED42B8B}" type="presParOf" srcId="{76425F41-34A2-4FDF-8076-889294C16938}" destId="{83CB8FED-4AF3-4802-944A-6F45BA0FA165}" srcOrd="1" destOrd="0" presId="urn:microsoft.com/office/officeart/2005/8/layout/StepDownProcess"/>
    <dgm:cxn modelId="{E23D7E6E-363F-4199-9ED4-CB09109488B6}" type="presParOf" srcId="{76425F41-34A2-4FDF-8076-889294C16938}" destId="{A7567079-2798-4901-9BE8-60E37EB569A9}" srcOrd="2" destOrd="0" presId="urn:microsoft.com/office/officeart/2005/8/layout/StepDownProcess"/>
    <dgm:cxn modelId="{DA832F58-B055-463B-8B23-79E222814C72}" type="presParOf" srcId="{7F3065F9-3FE7-4DEA-8D68-2918848C7D04}" destId="{3215F200-EF7B-4042-9F54-3B29E9C0F95D}" srcOrd="1" destOrd="0" presId="urn:microsoft.com/office/officeart/2005/8/layout/StepDownProcess"/>
    <dgm:cxn modelId="{D4297084-9440-45E6-8CE0-19C49FB783A9}" type="presParOf" srcId="{7F3065F9-3FE7-4DEA-8D68-2918848C7D04}" destId="{7D8EAAE3-9BE8-43E9-BE59-8BCB78955973}" srcOrd="2" destOrd="0" presId="urn:microsoft.com/office/officeart/2005/8/layout/StepDownProcess"/>
    <dgm:cxn modelId="{3DFFA18C-3AB7-4832-AE35-3AA71A35EB49}" type="presParOf" srcId="{7D8EAAE3-9BE8-43E9-BE59-8BCB78955973}" destId="{FE315924-702A-466C-BFB7-567342D5C9F5}" srcOrd="0" destOrd="0" presId="urn:microsoft.com/office/officeart/2005/8/layout/StepDownProcess"/>
    <dgm:cxn modelId="{DAB8F5DC-547B-45CA-A59F-A5C99140F792}" type="presParOf" srcId="{7D8EAAE3-9BE8-43E9-BE59-8BCB78955973}" destId="{C347594B-E205-4168-9C35-297F281E4EF4}" srcOrd="1" destOrd="0" presId="urn:microsoft.com/office/officeart/2005/8/layout/StepDownProcess"/>
    <dgm:cxn modelId="{7096B7BE-D1D8-4339-A8A7-09E5AB1A9FD1}" type="presParOf" srcId="{7D8EAAE3-9BE8-43E9-BE59-8BCB78955973}" destId="{89606BAB-FE2C-4BB0-9BB2-15A6C24F8159}" srcOrd="2" destOrd="0" presId="urn:microsoft.com/office/officeart/2005/8/layout/StepDownProcess"/>
    <dgm:cxn modelId="{F9525DC6-98DB-4467-B5AE-B132884BF575}" type="presParOf" srcId="{7F3065F9-3FE7-4DEA-8D68-2918848C7D04}" destId="{40560FF4-3826-45C7-9D82-0B402210492E}" srcOrd="3" destOrd="0" presId="urn:microsoft.com/office/officeart/2005/8/layout/StepDownProcess"/>
    <dgm:cxn modelId="{65AF59A7-FD3B-41D9-97FC-AE09FDE4E593}" type="presParOf" srcId="{7F3065F9-3FE7-4DEA-8D68-2918848C7D04}" destId="{4A03647B-0917-4D05-9A4F-62E77778697A}" srcOrd="4" destOrd="0" presId="urn:microsoft.com/office/officeart/2005/8/layout/StepDownProcess"/>
    <dgm:cxn modelId="{D64E2FC9-48D5-423F-8589-8F26799D6184}" type="presParOf" srcId="{4A03647B-0917-4D05-9A4F-62E77778697A}" destId="{3B416348-26BC-4B02-95B5-DCF30E65D8A3}" srcOrd="0" destOrd="0" presId="urn:microsoft.com/office/officeart/2005/8/layout/StepDownProcess"/>
    <dgm:cxn modelId="{1050F540-D2AE-4A3F-917C-0EF9B87BA172}" type="presParOf" srcId="{4A03647B-0917-4D05-9A4F-62E77778697A}" destId="{066A390A-F4AC-48E7-8A9E-0144DC3ECCE2}" srcOrd="1" destOrd="0" presId="urn:microsoft.com/office/officeart/2005/8/layout/StepDownProcess"/>
    <dgm:cxn modelId="{195FEB0F-4467-4C41-BF74-2FB99F0117B5}" type="presParOf" srcId="{4A03647B-0917-4D05-9A4F-62E77778697A}" destId="{BE9B0EB8-1EFC-4801-A95E-ED7F8B9FD2E0}" srcOrd="2" destOrd="0" presId="urn:microsoft.com/office/officeart/2005/8/layout/StepDownProcess"/>
    <dgm:cxn modelId="{19E8C6E5-CCC3-49F8-8508-BEFE0ACDD8EA}" type="presParOf" srcId="{7F3065F9-3FE7-4DEA-8D68-2918848C7D04}" destId="{75E870FE-D014-4433-ABF2-891FE1444EA4}" srcOrd="5" destOrd="0" presId="urn:microsoft.com/office/officeart/2005/8/layout/StepDownProcess"/>
    <dgm:cxn modelId="{43E51DC0-4FA4-4C07-ADA0-DC8D43CD5AED}" type="presParOf" srcId="{7F3065F9-3FE7-4DEA-8D68-2918848C7D04}" destId="{352F2E0E-41E8-49CC-A8D9-F7BB9B59C8D9}" srcOrd="6" destOrd="0" presId="urn:microsoft.com/office/officeart/2005/8/layout/StepDownProcess"/>
    <dgm:cxn modelId="{4628145D-8555-4C46-BEA5-95396C903201}" type="presParOf" srcId="{352F2E0E-41E8-49CC-A8D9-F7BB9B59C8D9}" destId="{F7F025CE-ACA9-45FC-A403-5CB31D7FF0D5}" srcOrd="0" destOrd="0" presId="urn:microsoft.com/office/officeart/2005/8/layout/StepDownProcess"/>
    <dgm:cxn modelId="{CBD13F58-B3D2-46C0-A36A-52F09136ABC0}" type="presParOf" srcId="{352F2E0E-41E8-49CC-A8D9-F7BB9B59C8D9}" destId="{47EA3111-CA3F-422C-916D-CEF87879CF22}" srcOrd="1" destOrd="0" presId="urn:microsoft.com/office/officeart/2005/8/layout/StepDown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5CEFDD06-0D60-4D25-8F05-E06A002BE46F}"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endParaRPr lang="en-AU"/>
        </a:p>
      </dgm:t>
    </dgm:pt>
    <dgm:pt modelId="{3AC6B51C-7D06-41BD-AEE4-F689881BC151}">
      <dgm:prSet phldrT="[Text]"/>
      <dgm:spPr/>
      <dgm:t>
        <a:bodyPr/>
        <a:lstStyle/>
        <a:p>
          <a:r>
            <a:rPr lang="en-AU" dirty="0"/>
            <a:t>KRA1: Develop enabling infrastructure and improve industry operating environment</a:t>
          </a:r>
        </a:p>
      </dgm:t>
    </dgm:pt>
    <dgm:pt modelId="{0BE0FFA9-E5C7-4E66-ACF2-E2974E7990AF}" type="parTrans" cxnId="{2E01FE7B-3C0F-4362-9AD9-46BA7CDDC70F}">
      <dgm:prSet/>
      <dgm:spPr/>
      <dgm:t>
        <a:bodyPr/>
        <a:lstStyle/>
        <a:p>
          <a:endParaRPr lang="en-AU"/>
        </a:p>
      </dgm:t>
    </dgm:pt>
    <dgm:pt modelId="{0336472E-0618-4558-A4F9-1B1BA2F79368}" type="sibTrans" cxnId="{2E01FE7B-3C0F-4362-9AD9-46BA7CDDC70F}">
      <dgm:prSet/>
      <dgm:spPr/>
      <dgm:t>
        <a:bodyPr/>
        <a:lstStyle/>
        <a:p>
          <a:endParaRPr lang="en-AU"/>
        </a:p>
      </dgm:t>
    </dgm:pt>
    <dgm:pt modelId="{CEA9CBA3-5288-46FF-8C39-80563D4B003C}">
      <dgm:prSet phldrT="[Text]"/>
      <dgm:spPr/>
      <dgm:t>
        <a:bodyPr/>
        <a:lstStyle/>
        <a:p>
          <a:r>
            <a:rPr lang="en-AU" dirty="0"/>
            <a:t>Strategic Action 1.1: Development of dedicated Fisheries Development and transportation Infrastructure </a:t>
          </a:r>
        </a:p>
      </dgm:t>
    </dgm:pt>
    <dgm:pt modelId="{E555182A-9D4F-4A1E-BC6D-5D07032E8E20}" type="parTrans" cxnId="{ECE1379E-A7EF-4751-A10D-C36CF153CC8F}">
      <dgm:prSet/>
      <dgm:spPr/>
      <dgm:t>
        <a:bodyPr/>
        <a:lstStyle/>
        <a:p>
          <a:endParaRPr lang="en-AU"/>
        </a:p>
      </dgm:t>
    </dgm:pt>
    <dgm:pt modelId="{7E3252DD-8BEB-4A82-A3ED-A1A21339E3FF}" type="sibTrans" cxnId="{ECE1379E-A7EF-4751-A10D-C36CF153CC8F}">
      <dgm:prSet/>
      <dgm:spPr/>
      <dgm:t>
        <a:bodyPr/>
        <a:lstStyle/>
        <a:p>
          <a:endParaRPr lang="en-AU"/>
        </a:p>
      </dgm:t>
    </dgm:pt>
    <dgm:pt modelId="{4327F1B6-426F-4117-9E3B-29B93F29F65C}">
      <dgm:prSet phldrT="[Text]"/>
      <dgm:spPr/>
      <dgm:t>
        <a:bodyPr/>
        <a:lstStyle/>
        <a:p>
          <a:r>
            <a:rPr lang="en-AU" b="1" dirty="0">
              <a:solidFill>
                <a:srgbClr val="92D050"/>
              </a:solidFill>
            </a:rPr>
            <a:t>Proposed Activity 1: Endorse and implement the fisheries infrastructure Plan</a:t>
          </a:r>
        </a:p>
      </dgm:t>
    </dgm:pt>
    <dgm:pt modelId="{DD6EEFA3-867E-43D8-82A9-0235B671BDA3}" type="parTrans" cxnId="{9FC6DF60-30C2-4259-AACE-A79F133C66C2}">
      <dgm:prSet/>
      <dgm:spPr/>
      <dgm:t>
        <a:bodyPr/>
        <a:lstStyle/>
        <a:p>
          <a:endParaRPr lang="en-AU"/>
        </a:p>
      </dgm:t>
    </dgm:pt>
    <dgm:pt modelId="{DBADB3F3-D38B-43FD-984B-AB5E75EC562B}" type="sibTrans" cxnId="{9FC6DF60-30C2-4259-AACE-A79F133C66C2}">
      <dgm:prSet/>
      <dgm:spPr/>
      <dgm:t>
        <a:bodyPr/>
        <a:lstStyle/>
        <a:p>
          <a:endParaRPr lang="en-AU"/>
        </a:p>
      </dgm:t>
    </dgm:pt>
    <dgm:pt modelId="{31778DE5-A7F8-4D1C-9BBB-99A0CA1B9958}">
      <dgm:prSet phldrT="[Text]"/>
      <dgm:spPr/>
      <dgm:t>
        <a:bodyPr/>
        <a:lstStyle/>
        <a:p>
          <a:r>
            <a:rPr lang="en-AU" dirty="0"/>
            <a:t>Strategic action 1.2</a:t>
          </a:r>
        </a:p>
      </dgm:t>
    </dgm:pt>
    <dgm:pt modelId="{6B1D429A-92C7-40DE-9FBB-2FFFAFE97EFE}" type="parTrans" cxnId="{4E74FB9C-4CCB-4BC8-9036-752E5ACCE8DD}">
      <dgm:prSet/>
      <dgm:spPr/>
      <dgm:t>
        <a:bodyPr/>
        <a:lstStyle/>
        <a:p>
          <a:endParaRPr lang="en-AU"/>
        </a:p>
      </dgm:t>
    </dgm:pt>
    <dgm:pt modelId="{B75708E4-A50D-4EA8-AD47-D08942C0D6D6}" type="sibTrans" cxnId="{4E74FB9C-4CCB-4BC8-9036-752E5ACCE8DD}">
      <dgm:prSet/>
      <dgm:spPr/>
      <dgm:t>
        <a:bodyPr/>
        <a:lstStyle/>
        <a:p>
          <a:endParaRPr lang="en-AU"/>
        </a:p>
      </dgm:t>
    </dgm:pt>
    <dgm:pt modelId="{241C80BA-1DE8-434D-B4CE-B0904F43114F}">
      <dgm:prSet phldrT="[Text]"/>
      <dgm:spPr/>
      <dgm:t>
        <a:bodyPr/>
        <a:lstStyle/>
        <a:p>
          <a:r>
            <a:rPr lang="en-AU" dirty="0"/>
            <a:t>Strategic action 1.3</a:t>
          </a:r>
        </a:p>
      </dgm:t>
    </dgm:pt>
    <dgm:pt modelId="{B534E705-79B6-4854-A03C-6F3694BD2004}" type="parTrans" cxnId="{BDE34FDC-C2DF-4F4E-8BB7-4F46767D2DF9}">
      <dgm:prSet/>
      <dgm:spPr/>
      <dgm:t>
        <a:bodyPr/>
        <a:lstStyle/>
        <a:p>
          <a:endParaRPr lang="en-AU"/>
        </a:p>
      </dgm:t>
    </dgm:pt>
    <dgm:pt modelId="{D2C215FD-33D7-459D-B14C-1CD169CB68AB}" type="sibTrans" cxnId="{BDE34FDC-C2DF-4F4E-8BB7-4F46767D2DF9}">
      <dgm:prSet/>
      <dgm:spPr/>
      <dgm:t>
        <a:bodyPr/>
        <a:lstStyle/>
        <a:p>
          <a:endParaRPr lang="en-AU"/>
        </a:p>
      </dgm:t>
    </dgm:pt>
    <dgm:pt modelId="{4A71D947-5437-46DD-99E0-8DB12170F375}">
      <dgm:prSet phldrT="[Text]"/>
      <dgm:spPr/>
      <dgm:t>
        <a:bodyPr/>
        <a:lstStyle/>
        <a:p>
          <a:r>
            <a:rPr lang="en-AU" dirty="0"/>
            <a:t>Strategic action 1.4</a:t>
          </a:r>
        </a:p>
      </dgm:t>
    </dgm:pt>
    <dgm:pt modelId="{36A87FE0-0493-4E05-8EA8-BB6E779BAC77}" type="parTrans" cxnId="{2EB2207D-6A77-4577-9CC8-E8D10C9D2C1D}">
      <dgm:prSet/>
      <dgm:spPr/>
      <dgm:t>
        <a:bodyPr/>
        <a:lstStyle/>
        <a:p>
          <a:endParaRPr lang="en-AU"/>
        </a:p>
      </dgm:t>
    </dgm:pt>
    <dgm:pt modelId="{D3EA5D29-DDF0-40B7-B26E-0FB07E65A2BA}" type="sibTrans" cxnId="{2EB2207D-6A77-4577-9CC8-E8D10C9D2C1D}">
      <dgm:prSet/>
      <dgm:spPr/>
      <dgm:t>
        <a:bodyPr/>
        <a:lstStyle/>
        <a:p>
          <a:endParaRPr lang="en-AU"/>
        </a:p>
      </dgm:t>
    </dgm:pt>
    <dgm:pt modelId="{732963F2-2CDD-419B-97EA-15F35847BA07}">
      <dgm:prSet phldrT="[Text]"/>
      <dgm:spPr/>
      <dgm:t>
        <a:bodyPr/>
        <a:lstStyle/>
        <a:p>
          <a:r>
            <a:rPr lang="en-AU" dirty="0"/>
            <a:t>Action 2</a:t>
          </a:r>
        </a:p>
      </dgm:t>
    </dgm:pt>
    <dgm:pt modelId="{F1295E50-2F70-4E6E-BCC4-44062A8745F2}" type="sibTrans" cxnId="{26F9FCDC-5F32-4183-95A0-ED7BDA5B015C}">
      <dgm:prSet/>
      <dgm:spPr/>
      <dgm:t>
        <a:bodyPr/>
        <a:lstStyle/>
        <a:p>
          <a:endParaRPr lang="en-AU"/>
        </a:p>
      </dgm:t>
    </dgm:pt>
    <dgm:pt modelId="{41572974-8110-44A3-8996-573AE7755B24}" type="parTrans" cxnId="{26F9FCDC-5F32-4183-95A0-ED7BDA5B015C}">
      <dgm:prSet/>
      <dgm:spPr/>
      <dgm:t>
        <a:bodyPr/>
        <a:lstStyle/>
        <a:p>
          <a:endParaRPr lang="en-AU"/>
        </a:p>
      </dgm:t>
    </dgm:pt>
    <dgm:pt modelId="{B81B67AF-CB80-4BDC-8549-B4D25A14FBCD}" type="pres">
      <dgm:prSet presAssocID="{5CEFDD06-0D60-4D25-8F05-E06A002BE46F}" presName="diagram" presStyleCnt="0">
        <dgm:presLayoutVars>
          <dgm:chPref val="1"/>
          <dgm:dir/>
          <dgm:animOne val="branch"/>
          <dgm:animLvl val="lvl"/>
          <dgm:resizeHandles val="exact"/>
        </dgm:presLayoutVars>
      </dgm:prSet>
      <dgm:spPr/>
    </dgm:pt>
    <dgm:pt modelId="{BFC8C988-0748-42FE-BD58-12C96FE848DE}" type="pres">
      <dgm:prSet presAssocID="{3AC6B51C-7D06-41BD-AEE4-F689881BC151}" presName="root1" presStyleCnt="0"/>
      <dgm:spPr/>
    </dgm:pt>
    <dgm:pt modelId="{5EF5786D-F8C0-47A1-AE9D-D60513EB1FD1}" type="pres">
      <dgm:prSet presAssocID="{3AC6B51C-7D06-41BD-AEE4-F689881BC151}" presName="LevelOneTextNode" presStyleLbl="node0" presStyleIdx="0" presStyleCnt="1">
        <dgm:presLayoutVars>
          <dgm:chPref val="3"/>
        </dgm:presLayoutVars>
      </dgm:prSet>
      <dgm:spPr/>
    </dgm:pt>
    <dgm:pt modelId="{DE199138-87D9-4A8E-9048-6DC94D611BCA}" type="pres">
      <dgm:prSet presAssocID="{3AC6B51C-7D06-41BD-AEE4-F689881BC151}" presName="level2hierChild" presStyleCnt="0"/>
      <dgm:spPr/>
    </dgm:pt>
    <dgm:pt modelId="{7AB80DBB-F45C-4921-AA1B-2242691475D5}" type="pres">
      <dgm:prSet presAssocID="{E555182A-9D4F-4A1E-BC6D-5D07032E8E20}" presName="conn2-1" presStyleLbl="parChTrans1D2" presStyleIdx="0" presStyleCnt="4"/>
      <dgm:spPr/>
    </dgm:pt>
    <dgm:pt modelId="{8418CCA3-D39A-43D7-9567-738BE6BB8E65}" type="pres">
      <dgm:prSet presAssocID="{E555182A-9D4F-4A1E-BC6D-5D07032E8E20}" presName="connTx" presStyleLbl="parChTrans1D2" presStyleIdx="0" presStyleCnt="4"/>
      <dgm:spPr/>
    </dgm:pt>
    <dgm:pt modelId="{0742C69E-80E8-4641-B7E6-1D632EF4B303}" type="pres">
      <dgm:prSet presAssocID="{CEA9CBA3-5288-46FF-8C39-80563D4B003C}" presName="root2" presStyleCnt="0"/>
      <dgm:spPr/>
    </dgm:pt>
    <dgm:pt modelId="{BEBF28F4-A6F5-4CA0-8A62-85563BC128D2}" type="pres">
      <dgm:prSet presAssocID="{CEA9CBA3-5288-46FF-8C39-80563D4B003C}" presName="LevelTwoTextNode" presStyleLbl="node2" presStyleIdx="0" presStyleCnt="4">
        <dgm:presLayoutVars>
          <dgm:chPref val="3"/>
        </dgm:presLayoutVars>
      </dgm:prSet>
      <dgm:spPr/>
    </dgm:pt>
    <dgm:pt modelId="{13964B70-263E-43A4-98C6-0F76979D1C39}" type="pres">
      <dgm:prSet presAssocID="{CEA9CBA3-5288-46FF-8C39-80563D4B003C}" presName="level3hierChild" presStyleCnt="0"/>
      <dgm:spPr/>
    </dgm:pt>
    <dgm:pt modelId="{B947FBF3-76C5-4671-8061-D2820AE3567D}" type="pres">
      <dgm:prSet presAssocID="{DD6EEFA3-867E-43D8-82A9-0235B671BDA3}" presName="conn2-1" presStyleLbl="parChTrans1D3" presStyleIdx="0" presStyleCnt="2"/>
      <dgm:spPr/>
    </dgm:pt>
    <dgm:pt modelId="{42C39A48-E3C9-4593-8289-0AF8AFD03D91}" type="pres">
      <dgm:prSet presAssocID="{DD6EEFA3-867E-43D8-82A9-0235B671BDA3}" presName="connTx" presStyleLbl="parChTrans1D3" presStyleIdx="0" presStyleCnt="2"/>
      <dgm:spPr/>
    </dgm:pt>
    <dgm:pt modelId="{ADA772E8-2B46-4D5E-A7DF-32DA2F2EFB61}" type="pres">
      <dgm:prSet presAssocID="{4327F1B6-426F-4117-9E3B-29B93F29F65C}" presName="root2" presStyleCnt="0"/>
      <dgm:spPr/>
    </dgm:pt>
    <dgm:pt modelId="{F1FCDB15-4C7A-45AE-9204-A4691EEFAF9E}" type="pres">
      <dgm:prSet presAssocID="{4327F1B6-426F-4117-9E3B-29B93F29F65C}" presName="LevelTwoTextNode" presStyleLbl="node3" presStyleIdx="0" presStyleCnt="2" custLinFactY="41295" custLinFactNeighborX="-1039" custLinFactNeighborY="100000">
        <dgm:presLayoutVars>
          <dgm:chPref val="3"/>
        </dgm:presLayoutVars>
      </dgm:prSet>
      <dgm:spPr/>
    </dgm:pt>
    <dgm:pt modelId="{7104DAAA-9FF3-498E-9030-FDFD4B394AF0}" type="pres">
      <dgm:prSet presAssocID="{4327F1B6-426F-4117-9E3B-29B93F29F65C}" presName="level3hierChild" presStyleCnt="0"/>
      <dgm:spPr/>
    </dgm:pt>
    <dgm:pt modelId="{F45D141F-18B8-43A1-B3B0-A86A5E068F28}" type="pres">
      <dgm:prSet presAssocID="{41572974-8110-44A3-8996-573AE7755B24}" presName="conn2-1" presStyleLbl="parChTrans1D3" presStyleIdx="1" presStyleCnt="2"/>
      <dgm:spPr/>
    </dgm:pt>
    <dgm:pt modelId="{CED81A88-E355-4877-AD16-EF5EC521FAAC}" type="pres">
      <dgm:prSet presAssocID="{41572974-8110-44A3-8996-573AE7755B24}" presName="connTx" presStyleLbl="parChTrans1D3" presStyleIdx="1" presStyleCnt="2"/>
      <dgm:spPr/>
    </dgm:pt>
    <dgm:pt modelId="{03A596EA-C3A5-445A-B442-BC163CCA60C5}" type="pres">
      <dgm:prSet presAssocID="{732963F2-2CDD-419B-97EA-15F35847BA07}" presName="root2" presStyleCnt="0"/>
      <dgm:spPr/>
    </dgm:pt>
    <dgm:pt modelId="{158796BA-9FEE-42FA-9E39-862ECF0FEB59}" type="pres">
      <dgm:prSet presAssocID="{732963F2-2CDD-419B-97EA-15F35847BA07}" presName="LevelTwoTextNode" presStyleLbl="node3" presStyleIdx="1" presStyleCnt="2" custLinFactY="-12844" custLinFactNeighborX="-1039" custLinFactNeighborY="-100000">
        <dgm:presLayoutVars>
          <dgm:chPref val="3"/>
        </dgm:presLayoutVars>
      </dgm:prSet>
      <dgm:spPr/>
    </dgm:pt>
    <dgm:pt modelId="{32E03478-3EA5-451E-B4E5-6F3A5496A9BB}" type="pres">
      <dgm:prSet presAssocID="{732963F2-2CDD-419B-97EA-15F35847BA07}" presName="level3hierChild" presStyleCnt="0"/>
      <dgm:spPr/>
    </dgm:pt>
    <dgm:pt modelId="{D7E54231-7667-4822-B9D3-E3565833507D}" type="pres">
      <dgm:prSet presAssocID="{6B1D429A-92C7-40DE-9FBB-2FFFAFE97EFE}" presName="conn2-1" presStyleLbl="parChTrans1D2" presStyleIdx="1" presStyleCnt="4"/>
      <dgm:spPr/>
    </dgm:pt>
    <dgm:pt modelId="{1F56B838-A451-4DA8-BF48-27980CAB3689}" type="pres">
      <dgm:prSet presAssocID="{6B1D429A-92C7-40DE-9FBB-2FFFAFE97EFE}" presName="connTx" presStyleLbl="parChTrans1D2" presStyleIdx="1" presStyleCnt="4"/>
      <dgm:spPr/>
    </dgm:pt>
    <dgm:pt modelId="{F23E0CF8-DE34-410B-96E5-9CEB29FAB9A3}" type="pres">
      <dgm:prSet presAssocID="{31778DE5-A7F8-4D1C-9BBB-99A0CA1B9958}" presName="root2" presStyleCnt="0"/>
      <dgm:spPr/>
    </dgm:pt>
    <dgm:pt modelId="{27EA90C5-E164-46F6-8C3B-EECB434F73C3}" type="pres">
      <dgm:prSet presAssocID="{31778DE5-A7F8-4D1C-9BBB-99A0CA1B9958}" presName="LevelTwoTextNode" presStyleLbl="node2" presStyleIdx="1" presStyleCnt="4">
        <dgm:presLayoutVars>
          <dgm:chPref val="3"/>
        </dgm:presLayoutVars>
      </dgm:prSet>
      <dgm:spPr/>
    </dgm:pt>
    <dgm:pt modelId="{8E16C668-30A7-4415-9058-BE07C2424F42}" type="pres">
      <dgm:prSet presAssocID="{31778DE5-A7F8-4D1C-9BBB-99A0CA1B9958}" presName="level3hierChild" presStyleCnt="0"/>
      <dgm:spPr/>
    </dgm:pt>
    <dgm:pt modelId="{5780320D-05BC-4A6D-AA40-5C6AEDC74B7D}" type="pres">
      <dgm:prSet presAssocID="{B534E705-79B6-4854-A03C-6F3694BD2004}" presName="conn2-1" presStyleLbl="parChTrans1D2" presStyleIdx="2" presStyleCnt="4"/>
      <dgm:spPr/>
    </dgm:pt>
    <dgm:pt modelId="{EB14AC58-D1F2-42E9-9B9A-4BFDF7F89936}" type="pres">
      <dgm:prSet presAssocID="{B534E705-79B6-4854-A03C-6F3694BD2004}" presName="connTx" presStyleLbl="parChTrans1D2" presStyleIdx="2" presStyleCnt="4"/>
      <dgm:spPr/>
    </dgm:pt>
    <dgm:pt modelId="{1192212C-7F8F-4622-9AFD-54C668B24343}" type="pres">
      <dgm:prSet presAssocID="{241C80BA-1DE8-434D-B4CE-B0904F43114F}" presName="root2" presStyleCnt="0"/>
      <dgm:spPr/>
    </dgm:pt>
    <dgm:pt modelId="{1DAA8E21-60D3-4561-A5E3-0F71497F6D2C}" type="pres">
      <dgm:prSet presAssocID="{241C80BA-1DE8-434D-B4CE-B0904F43114F}" presName="LevelTwoTextNode" presStyleLbl="node2" presStyleIdx="2" presStyleCnt="4">
        <dgm:presLayoutVars>
          <dgm:chPref val="3"/>
        </dgm:presLayoutVars>
      </dgm:prSet>
      <dgm:spPr/>
    </dgm:pt>
    <dgm:pt modelId="{07262844-E264-41C2-8AC9-37F5A443C5D1}" type="pres">
      <dgm:prSet presAssocID="{241C80BA-1DE8-434D-B4CE-B0904F43114F}" presName="level3hierChild" presStyleCnt="0"/>
      <dgm:spPr/>
    </dgm:pt>
    <dgm:pt modelId="{29753062-334D-43CC-BA2A-75C96E2D31E6}" type="pres">
      <dgm:prSet presAssocID="{36A87FE0-0493-4E05-8EA8-BB6E779BAC77}" presName="conn2-1" presStyleLbl="parChTrans1D2" presStyleIdx="3" presStyleCnt="4"/>
      <dgm:spPr/>
    </dgm:pt>
    <dgm:pt modelId="{9E483899-4B7A-4AD0-B458-D387E4509A07}" type="pres">
      <dgm:prSet presAssocID="{36A87FE0-0493-4E05-8EA8-BB6E779BAC77}" presName="connTx" presStyleLbl="parChTrans1D2" presStyleIdx="3" presStyleCnt="4"/>
      <dgm:spPr/>
    </dgm:pt>
    <dgm:pt modelId="{EB59287D-F016-48F9-AFFD-4316649C2966}" type="pres">
      <dgm:prSet presAssocID="{4A71D947-5437-46DD-99E0-8DB12170F375}" presName="root2" presStyleCnt="0"/>
      <dgm:spPr/>
    </dgm:pt>
    <dgm:pt modelId="{B716F0E8-2421-477F-B332-2CAD25441053}" type="pres">
      <dgm:prSet presAssocID="{4A71D947-5437-46DD-99E0-8DB12170F375}" presName="LevelTwoTextNode" presStyleLbl="node2" presStyleIdx="3" presStyleCnt="4">
        <dgm:presLayoutVars>
          <dgm:chPref val="3"/>
        </dgm:presLayoutVars>
      </dgm:prSet>
      <dgm:spPr/>
    </dgm:pt>
    <dgm:pt modelId="{B0F9BCFC-345E-4ED4-91A2-7786565FF1E3}" type="pres">
      <dgm:prSet presAssocID="{4A71D947-5437-46DD-99E0-8DB12170F375}" presName="level3hierChild" presStyleCnt="0"/>
      <dgm:spPr/>
    </dgm:pt>
  </dgm:ptLst>
  <dgm:cxnLst>
    <dgm:cxn modelId="{02C52D03-D49D-4466-95E6-81D75172D9A6}" type="presOf" srcId="{B534E705-79B6-4854-A03C-6F3694BD2004}" destId="{EB14AC58-D1F2-42E9-9B9A-4BFDF7F89936}" srcOrd="1" destOrd="0" presId="urn:microsoft.com/office/officeart/2005/8/layout/hierarchy2"/>
    <dgm:cxn modelId="{8143202C-22D4-4547-AB1E-32CDDDE32613}" type="presOf" srcId="{31778DE5-A7F8-4D1C-9BBB-99A0CA1B9958}" destId="{27EA90C5-E164-46F6-8C3B-EECB434F73C3}" srcOrd="0" destOrd="0" presId="urn:microsoft.com/office/officeart/2005/8/layout/hierarchy2"/>
    <dgm:cxn modelId="{2480AF3A-DAB0-4058-BEC7-5FC185132E1B}" type="presOf" srcId="{E555182A-9D4F-4A1E-BC6D-5D07032E8E20}" destId="{7AB80DBB-F45C-4921-AA1B-2242691475D5}" srcOrd="0" destOrd="0" presId="urn:microsoft.com/office/officeart/2005/8/layout/hierarchy2"/>
    <dgm:cxn modelId="{E2268355-7A4C-43DF-8DAD-71F34B935A15}" type="presOf" srcId="{E555182A-9D4F-4A1E-BC6D-5D07032E8E20}" destId="{8418CCA3-D39A-43D7-9567-738BE6BB8E65}" srcOrd="1" destOrd="0" presId="urn:microsoft.com/office/officeart/2005/8/layout/hierarchy2"/>
    <dgm:cxn modelId="{3141535A-45A1-4093-80C1-5B9FCD1DB708}" type="presOf" srcId="{4A71D947-5437-46DD-99E0-8DB12170F375}" destId="{B716F0E8-2421-477F-B332-2CAD25441053}" srcOrd="0" destOrd="0" presId="urn:microsoft.com/office/officeart/2005/8/layout/hierarchy2"/>
    <dgm:cxn modelId="{9FC6DF60-30C2-4259-AACE-A79F133C66C2}" srcId="{CEA9CBA3-5288-46FF-8C39-80563D4B003C}" destId="{4327F1B6-426F-4117-9E3B-29B93F29F65C}" srcOrd="0" destOrd="0" parTransId="{DD6EEFA3-867E-43D8-82A9-0235B671BDA3}" sibTransId="{DBADB3F3-D38B-43FD-984B-AB5E75EC562B}"/>
    <dgm:cxn modelId="{0F1F1863-DFC5-4E3B-AEF8-CA524CEFC27B}" type="presOf" srcId="{241C80BA-1DE8-434D-B4CE-B0904F43114F}" destId="{1DAA8E21-60D3-4561-A5E3-0F71497F6D2C}" srcOrd="0" destOrd="0" presId="urn:microsoft.com/office/officeart/2005/8/layout/hierarchy2"/>
    <dgm:cxn modelId="{3EE3E766-F8EA-4D92-A028-317D32A7FA6E}" type="presOf" srcId="{5CEFDD06-0D60-4D25-8F05-E06A002BE46F}" destId="{B81B67AF-CB80-4BDC-8549-B4D25A14FBCD}" srcOrd="0" destOrd="0" presId="urn:microsoft.com/office/officeart/2005/8/layout/hierarchy2"/>
    <dgm:cxn modelId="{CD72AC69-6CC4-49E9-83F6-D92D905BA5AD}" type="presOf" srcId="{41572974-8110-44A3-8996-573AE7755B24}" destId="{F45D141F-18B8-43A1-B3B0-A86A5E068F28}" srcOrd="0" destOrd="0" presId="urn:microsoft.com/office/officeart/2005/8/layout/hierarchy2"/>
    <dgm:cxn modelId="{2E01FE7B-3C0F-4362-9AD9-46BA7CDDC70F}" srcId="{5CEFDD06-0D60-4D25-8F05-E06A002BE46F}" destId="{3AC6B51C-7D06-41BD-AEE4-F689881BC151}" srcOrd="0" destOrd="0" parTransId="{0BE0FFA9-E5C7-4E66-ACF2-E2974E7990AF}" sibTransId="{0336472E-0618-4558-A4F9-1B1BA2F79368}"/>
    <dgm:cxn modelId="{2EB2207D-6A77-4577-9CC8-E8D10C9D2C1D}" srcId="{3AC6B51C-7D06-41BD-AEE4-F689881BC151}" destId="{4A71D947-5437-46DD-99E0-8DB12170F375}" srcOrd="3" destOrd="0" parTransId="{36A87FE0-0493-4E05-8EA8-BB6E779BAC77}" sibTransId="{D3EA5D29-DDF0-40B7-B26E-0FB07E65A2BA}"/>
    <dgm:cxn modelId="{76F2FB82-F026-4E1B-8BAE-97AD095880DC}" type="presOf" srcId="{B534E705-79B6-4854-A03C-6F3694BD2004}" destId="{5780320D-05BC-4A6D-AA40-5C6AEDC74B7D}" srcOrd="0" destOrd="0" presId="urn:microsoft.com/office/officeart/2005/8/layout/hierarchy2"/>
    <dgm:cxn modelId="{8F4E4688-09D1-4CE8-972C-D2A70E2F963D}" type="presOf" srcId="{36A87FE0-0493-4E05-8EA8-BB6E779BAC77}" destId="{29753062-334D-43CC-BA2A-75C96E2D31E6}" srcOrd="0" destOrd="0" presId="urn:microsoft.com/office/officeart/2005/8/layout/hierarchy2"/>
    <dgm:cxn modelId="{899BEA8F-632E-4826-B9DF-8AD5C5B8E64E}" type="presOf" srcId="{DD6EEFA3-867E-43D8-82A9-0235B671BDA3}" destId="{42C39A48-E3C9-4593-8289-0AF8AFD03D91}" srcOrd="1" destOrd="0" presId="urn:microsoft.com/office/officeart/2005/8/layout/hierarchy2"/>
    <dgm:cxn modelId="{A858C59B-0EF4-43A1-A374-4D2C3469B42D}" type="presOf" srcId="{6B1D429A-92C7-40DE-9FBB-2FFFAFE97EFE}" destId="{D7E54231-7667-4822-B9D3-E3565833507D}" srcOrd="0" destOrd="0" presId="urn:microsoft.com/office/officeart/2005/8/layout/hierarchy2"/>
    <dgm:cxn modelId="{4E74FB9C-4CCB-4BC8-9036-752E5ACCE8DD}" srcId="{3AC6B51C-7D06-41BD-AEE4-F689881BC151}" destId="{31778DE5-A7F8-4D1C-9BBB-99A0CA1B9958}" srcOrd="1" destOrd="0" parTransId="{6B1D429A-92C7-40DE-9FBB-2FFFAFE97EFE}" sibTransId="{B75708E4-A50D-4EA8-AD47-D08942C0D6D6}"/>
    <dgm:cxn modelId="{ECE1379E-A7EF-4751-A10D-C36CF153CC8F}" srcId="{3AC6B51C-7D06-41BD-AEE4-F689881BC151}" destId="{CEA9CBA3-5288-46FF-8C39-80563D4B003C}" srcOrd="0" destOrd="0" parTransId="{E555182A-9D4F-4A1E-BC6D-5D07032E8E20}" sibTransId="{7E3252DD-8BEB-4A82-A3ED-A1A21339E3FF}"/>
    <dgm:cxn modelId="{A8462C9F-674F-41B5-8D92-D902616056A3}" type="presOf" srcId="{41572974-8110-44A3-8996-573AE7755B24}" destId="{CED81A88-E355-4877-AD16-EF5EC521FAAC}" srcOrd="1" destOrd="0" presId="urn:microsoft.com/office/officeart/2005/8/layout/hierarchy2"/>
    <dgm:cxn modelId="{111083C0-C54F-4BA4-81ED-E6A31F9AFC81}" type="presOf" srcId="{CEA9CBA3-5288-46FF-8C39-80563D4B003C}" destId="{BEBF28F4-A6F5-4CA0-8A62-85563BC128D2}" srcOrd="0" destOrd="0" presId="urn:microsoft.com/office/officeart/2005/8/layout/hierarchy2"/>
    <dgm:cxn modelId="{C177DEC3-7809-4E79-AF76-07B86F02E0CB}" type="presOf" srcId="{36A87FE0-0493-4E05-8EA8-BB6E779BAC77}" destId="{9E483899-4B7A-4AD0-B458-D387E4509A07}" srcOrd="1" destOrd="0" presId="urn:microsoft.com/office/officeart/2005/8/layout/hierarchy2"/>
    <dgm:cxn modelId="{882C96C4-75CB-456B-9B4A-55F6B6D39B60}" type="presOf" srcId="{DD6EEFA3-867E-43D8-82A9-0235B671BDA3}" destId="{B947FBF3-76C5-4671-8061-D2820AE3567D}" srcOrd="0" destOrd="0" presId="urn:microsoft.com/office/officeart/2005/8/layout/hierarchy2"/>
    <dgm:cxn modelId="{0D135CC5-0C86-47F1-856B-CBB85641DF9C}" type="presOf" srcId="{732963F2-2CDD-419B-97EA-15F35847BA07}" destId="{158796BA-9FEE-42FA-9E39-862ECF0FEB59}" srcOrd="0" destOrd="0" presId="urn:microsoft.com/office/officeart/2005/8/layout/hierarchy2"/>
    <dgm:cxn modelId="{850322D8-FFD7-4F94-9D45-D38502BFA060}" type="presOf" srcId="{3AC6B51C-7D06-41BD-AEE4-F689881BC151}" destId="{5EF5786D-F8C0-47A1-AE9D-D60513EB1FD1}" srcOrd="0" destOrd="0" presId="urn:microsoft.com/office/officeart/2005/8/layout/hierarchy2"/>
    <dgm:cxn modelId="{BDE34FDC-C2DF-4F4E-8BB7-4F46767D2DF9}" srcId="{3AC6B51C-7D06-41BD-AEE4-F689881BC151}" destId="{241C80BA-1DE8-434D-B4CE-B0904F43114F}" srcOrd="2" destOrd="0" parTransId="{B534E705-79B6-4854-A03C-6F3694BD2004}" sibTransId="{D2C215FD-33D7-459D-B14C-1CD169CB68AB}"/>
    <dgm:cxn modelId="{26F9FCDC-5F32-4183-95A0-ED7BDA5B015C}" srcId="{CEA9CBA3-5288-46FF-8C39-80563D4B003C}" destId="{732963F2-2CDD-419B-97EA-15F35847BA07}" srcOrd="1" destOrd="0" parTransId="{41572974-8110-44A3-8996-573AE7755B24}" sibTransId="{F1295E50-2F70-4E6E-BCC4-44062A8745F2}"/>
    <dgm:cxn modelId="{E1DA6EFA-1F23-4A77-8CBF-E556C8A208E5}" type="presOf" srcId="{6B1D429A-92C7-40DE-9FBB-2FFFAFE97EFE}" destId="{1F56B838-A451-4DA8-BF48-27980CAB3689}" srcOrd="1" destOrd="0" presId="urn:microsoft.com/office/officeart/2005/8/layout/hierarchy2"/>
    <dgm:cxn modelId="{D938C4FB-9D0F-4A72-9186-58F36D340534}" type="presOf" srcId="{4327F1B6-426F-4117-9E3B-29B93F29F65C}" destId="{F1FCDB15-4C7A-45AE-9204-A4691EEFAF9E}" srcOrd="0" destOrd="0" presId="urn:microsoft.com/office/officeart/2005/8/layout/hierarchy2"/>
    <dgm:cxn modelId="{04268211-E796-479A-A8F9-790FC73717EB}" type="presParOf" srcId="{B81B67AF-CB80-4BDC-8549-B4D25A14FBCD}" destId="{BFC8C988-0748-42FE-BD58-12C96FE848DE}" srcOrd="0" destOrd="0" presId="urn:microsoft.com/office/officeart/2005/8/layout/hierarchy2"/>
    <dgm:cxn modelId="{B1BF39FD-5EF8-444C-9536-3061D9587157}" type="presParOf" srcId="{BFC8C988-0748-42FE-BD58-12C96FE848DE}" destId="{5EF5786D-F8C0-47A1-AE9D-D60513EB1FD1}" srcOrd="0" destOrd="0" presId="urn:microsoft.com/office/officeart/2005/8/layout/hierarchy2"/>
    <dgm:cxn modelId="{E6527132-E2A9-4212-848B-A2F20B53E55B}" type="presParOf" srcId="{BFC8C988-0748-42FE-BD58-12C96FE848DE}" destId="{DE199138-87D9-4A8E-9048-6DC94D611BCA}" srcOrd="1" destOrd="0" presId="urn:microsoft.com/office/officeart/2005/8/layout/hierarchy2"/>
    <dgm:cxn modelId="{4F5303FD-9C56-4313-ABE8-ED9F2751A588}" type="presParOf" srcId="{DE199138-87D9-4A8E-9048-6DC94D611BCA}" destId="{7AB80DBB-F45C-4921-AA1B-2242691475D5}" srcOrd="0" destOrd="0" presId="urn:microsoft.com/office/officeart/2005/8/layout/hierarchy2"/>
    <dgm:cxn modelId="{0E7EDE83-737E-40D4-A4DF-4837C35AA517}" type="presParOf" srcId="{7AB80DBB-F45C-4921-AA1B-2242691475D5}" destId="{8418CCA3-D39A-43D7-9567-738BE6BB8E65}" srcOrd="0" destOrd="0" presId="urn:microsoft.com/office/officeart/2005/8/layout/hierarchy2"/>
    <dgm:cxn modelId="{EE406DE7-CE41-4DBB-9AA7-0EB31B0FA463}" type="presParOf" srcId="{DE199138-87D9-4A8E-9048-6DC94D611BCA}" destId="{0742C69E-80E8-4641-B7E6-1D632EF4B303}" srcOrd="1" destOrd="0" presId="urn:microsoft.com/office/officeart/2005/8/layout/hierarchy2"/>
    <dgm:cxn modelId="{6D93580C-A693-4C9F-B03A-4316576C4A2B}" type="presParOf" srcId="{0742C69E-80E8-4641-B7E6-1D632EF4B303}" destId="{BEBF28F4-A6F5-4CA0-8A62-85563BC128D2}" srcOrd="0" destOrd="0" presId="urn:microsoft.com/office/officeart/2005/8/layout/hierarchy2"/>
    <dgm:cxn modelId="{27226325-F27C-4075-A398-9029F4F80CE8}" type="presParOf" srcId="{0742C69E-80E8-4641-B7E6-1D632EF4B303}" destId="{13964B70-263E-43A4-98C6-0F76979D1C39}" srcOrd="1" destOrd="0" presId="urn:microsoft.com/office/officeart/2005/8/layout/hierarchy2"/>
    <dgm:cxn modelId="{16A5F708-90E0-4AD2-A0F2-FA5C9CA7C0FC}" type="presParOf" srcId="{13964B70-263E-43A4-98C6-0F76979D1C39}" destId="{B947FBF3-76C5-4671-8061-D2820AE3567D}" srcOrd="0" destOrd="0" presId="urn:microsoft.com/office/officeart/2005/8/layout/hierarchy2"/>
    <dgm:cxn modelId="{E7CCF032-E079-46C3-8B8E-99449E516827}" type="presParOf" srcId="{B947FBF3-76C5-4671-8061-D2820AE3567D}" destId="{42C39A48-E3C9-4593-8289-0AF8AFD03D91}" srcOrd="0" destOrd="0" presId="urn:microsoft.com/office/officeart/2005/8/layout/hierarchy2"/>
    <dgm:cxn modelId="{C97E05DD-FAAA-4970-9D46-C3BA56CAC7E6}" type="presParOf" srcId="{13964B70-263E-43A4-98C6-0F76979D1C39}" destId="{ADA772E8-2B46-4D5E-A7DF-32DA2F2EFB61}" srcOrd="1" destOrd="0" presId="urn:microsoft.com/office/officeart/2005/8/layout/hierarchy2"/>
    <dgm:cxn modelId="{6A896D48-35C6-442C-937B-D63CFC324CFC}" type="presParOf" srcId="{ADA772E8-2B46-4D5E-A7DF-32DA2F2EFB61}" destId="{F1FCDB15-4C7A-45AE-9204-A4691EEFAF9E}" srcOrd="0" destOrd="0" presId="urn:microsoft.com/office/officeart/2005/8/layout/hierarchy2"/>
    <dgm:cxn modelId="{FE9BEC07-6994-43E6-8170-1876342A13FE}" type="presParOf" srcId="{ADA772E8-2B46-4D5E-A7DF-32DA2F2EFB61}" destId="{7104DAAA-9FF3-498E-9030-FDFD4B394AF0}" srcOrd="1" destOrd="0" presId="urn:microsoft.com/office/officeart/2005/8/layout/hierarchy2"/>
    <dgm:cxn modelId="{7725A145-4B3D-4898-8865-4106E68A4C5E}" type="presParOf" srcId="{13964B70-263E-43A4-98C6-0F76979D1C39}" destId="{F45D141F-18B8-43A1-B3B0-A86A5E068F28}" srcOrd="2" destOrd="0" presId="urn:microsoft.com/office/officeart/2005/8/layout/hierarchy2"/>
    <dgm:cxn modelId="{22148E1E-F101-40F7-ACE9-B1D15A84B6D1}" type="presParOf" srcId="{F45D141F-18B8-43A1-B3B0-A86A5E068F28}" destId="{CED81A88-E355-4877-AD16-EF5EC521FAAC}" srcOrd="0" destOrd="0" presId="urn:microsoft.com/office/officeart/2005/8/layout/hierarchy2"/>
    <dgm:cxn modelId="{92BD7AB1-3F9E-40F3-BAD6-CB323AB3FA2B}" type="presParOf" srcId="{13964B70-263E-43A4-98C6-0F76979D1C39}" destId="{03A596EA-C3A5-445A-B442-BC163CCA60C5}" srcOrd="3" destOrd="0" presId="urn:microsoft.com/office/officeart/2005/8/layout/hierarchy2"/>
    <dgm:cxn modelId="{9DF139C3-4DA9-4A42-A223-67ED0C3B1F71}" type="presParOf" srcId="{03A596EA-C3A5-445A-B442-BC163CCA60C5}" destId="{158796BA-9FEE-42FA-9E39-862ECF0FEB59}" srcOrd="0" destOrd="0" presId="urn:microsoft.com/office/officeart/2005/8/layout/hierarchy2"/>
    <dgm:cxn modelId="{6601DF1F-7312-432B-8C34-1CE21C9526E6}" type="presParOf" srcId="{03A596EA-C3A5-445A-B442-BC163CCA60C5}" destId="{32E03478-3EA5-451E-B4E5-6F3A5496A9BB}" srcOrd="1" destOrd="0" presId="urn:microsoft.com/office/officeart/2005/8/layout/hierarchy2"/>
    <dgm:cxn modelId="{1BF4FF8E-F53A-4DFC-B8E6-D961CF29596E}" type="presParOf" srcId="{DE199138-87D9-4A8E-9048-6DC94D611BCA}" destId="{D7E54231-7667-4822-B9D3-E3565833507D}" srcOrd="2" destOrd="0" presId="urn:microsoft.com/office/officeart/2005/8/layout/hierarchy2"/>
    <dgm:cxn modelId="{E802C032-83B4-4F70-B421-1C5069A6658E}" type="presParOf" srcId="{D7E54231-7667-4822-B9D3-E3565833507D}" destId="{1F56B838-A451-4DA8-BF48-27980CAB3689}" srcOrd="0" destOrd="0" presId="urn:microsoft.com/office/officeart/2005/8/layout/hierarchy2"/>
    <dgm:cxn modelId="{58BF3926-8DFF-40B0-A096-BDED7FC3C7F4}" type="presParOf" srcId="{DE199138-87D9-4A8E-9048-6DC94D611BCA}" destId="{F23E0CF8-DE34-410B-96E5-9CEB29FAB9A3}" srcOrd="3" destOrd="0" presId="urn:microsoft.com/office/officeart/2005/8/layout/hierarchy2"/>
    <dgm:cxn modelId="{B9FD753B-1780-4EF7-A00B-C99671996F32}" type="presParOf" srcId="{F23E0CF8-DE34-410B-96E5-9CEB29FAB9A3}" destId="{27EA90C5-E164-46F6-8C3B-EECB434F73C3}" srcOrd="0" destOrd="0" presId="urn:microsoft.com/office/officeart/2005/8/layout/hierarchy2"/>
    <dgm:cxn modelId="{9FE66322-FAC0-4122-97E4-14215298705F}" type="presParOf" srcId="{F23E0CF8-DE34-410B-96E5-9CEB29FAB9A3}" destId="{8E16C668-30A7-4415-9058-BE07C2424F42}" srcOrd="1" destOrd="0" presId="urn:microsoft.com/office/officeart/2005/8/layout/hierarchy2"/>
    <dgm:cxn modelId="{759FA2DE-9AE9-46F1-A4C4-E43747346586}" type="presParOf" srcId="{DE199138-87D9-4A8E-9048-6DC94D611BCA}" destId="{5780320D-05BC-4A6D-AA40-5C6AEDC74B7D}" srcOrd="4" destOrd="0" presId="urn:microsoft.com/office/officeart/2005/8/layout/hierarchy2"/>
    <dgm:cxn modelId="{D08D7857-EDD4-41D4-A4E3-7EADFB7EFDF4}" type="presParOf" srcId="{5780320D-05BC-4A6D-AA40-5C6AEDC74B7D}" destId="{EB14AC58-D1F2-42E9-9B9A-4BFDF7F89936}" srcOrd="0" destOrd="0" presId="urn:microsoft.com/office/officeart/2005/8/layout/hierarchy2"/>
    <dgm:cxn modelId="{771E6878-4BC9-4B45-A7E8-642E406A89BC}" type="presParOf" srcId="{DE199138-87D9-4A8E-9048-6DC94D611BCA}" destId="{1192212C-7F8F-4622-9AFD-54C668B24343}" srcOrd="5" destOrd="0" presId="urn:microsoft.com/office/officeart/2005/8/layout/hierarchy2"/>
    <dgm:cxn modelId="{386E325B-8323-4532-8782-7A226362A5F7}" type="presParOf" srcId="{1192212C-7F8F-4622-9AFD-54C668B24343}" destId="{1DAA8E21-60D3-4561-A5E3-0F71497F6D2C}" srcOrd="0" destOrd="0" presId="urn:microsoft.com/office/officeart/2005/8/layout/hierarchy2"/>
    <dgm:cxn modelId="{DD6767CF-0F87-4483-91E8-FBE3661C85EF}" type="presParOf" srcId="{1192212C-7F8F-4622-9AFD-54C668B24343}" destId="{07262844-E264-41C2-8AC9-37F5A443C5D1}" srcOrd="1" destOrd="0" presId="urn:microsoft.com/office/officeart/2005/8/layout/hierarchy2"/>
    <dgm:cxn modelId="{C613B28D-B01E-4146-87E0-2090E952AA28}" type="presParOf" srcId="{DE199138-87D9-4A8E-9048-6DC94D611BCA}" destId="{29753062-334D-43CC-BA2A-75C96E2D31E6}" srcOrd="6" destOrd="0" presId="urn:microsoft.com/office/officeart/2005/8/layout/hierarchy2"/>
    <dgm:cxn modelId="{4B885B8E-3002-45D7-9C2E-E7926490C266}" type="presParOf" srcId="{29753062-334D-43CC-BA2A-75C96E2D31E6}" destId="{9E483899-4B7A-4AD0-B458-D387E4509A07}" srcOrd="0" destOrd="0" presId="urn:microsoft.com/office/officeart/2005/8/layout/hierarchy2"/>
    <dgm:cxn modelId="{F5E574C5-1D34-4449-BF87-24B4BAE90546}" type="presParOf" srcId="{DE199138-87D9-4A8E-9048-6DC94D611BCA}" destId="{EB59287D-F016-48F9-AFFD-4316649C2966}" srcOrd="7" destOrd="0" presId="urn:microsoft.com/office/officeart/2005/8/layout/hierarchy2"/>
    <dgm:cxn modelId="{1E8ED16B-1D34-4437-9DE1-7D494E2A3B56}" type="presParOf" srcId="{EB59287D-F016-48F9-AFFD-4316649C2966}" destId="{B716F0E8-2421-477F-B332-2CAD25441053}" srcOrd="0" destOrd="0" presId="urn:microsoft.com/office/officeart/2005/8/layout/hierarchy2"/>
    <dgm:cxn modelId="{64EAA8FB-7D37-4BE5-A71B-0722F9EC4542}" type="presParOf" srcId="{EB59287D-F016-48F9-AFFD-4316649C2966}" destId="{B0F9BCFC-345E-4ED4-91A2-7786565FF1E3}"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18AC04B7-F99D-4FA6-BDA8-2A40446616F9}" type="doc">
      <dgm:prSet loTypeId="urn:microsoft.com/office/officeart/2005/8/layout/bProcess4" loCatId="process" qsTypeId="urn:microsoft.com/office/officeart/2005/8/quickstyle/simple1" qsCatId="simple" csTypeId="urn:microsoft.com/office/officeart/2005/8/colors/accent1_2" csCatId="accent1" phldr="1"/>
      <dgm:spPr/>
    </dgm:pt>
    <dgm:pt modelId="{769D1FE2-AA6D-4A9E-AA20-7485A5F29D50}">
      <dgm:prSet phldrT="[Text]"/>
      <dgm:spPr/>
      <dgm:t>
        <a:bodyPr/>
        <a:lstStyle/>
        <a:p>
          <a:r>
            <a:rPr lang="en-AU" dirty="0">
              <a:effectLst/>
            </a:rPr>
            <a:t>Fisheries hubs and aquaculture nucleus infrastructure </a:t>
          </a:r>
          <a:endParaRPr lang="en-AU" dirty="0"/>
        </a:p>
      </dgm:t>
    </dgm:pt>
    <dgm:pt modelId="{88B5EA5A-6E06-48C3-9116-E5503D5F9835}" type="parTrans" cxnId="{E71397C7-11A7-4F2E-9E2D-D12627F54493}">
      <dgm:prSet/>
      <dgm:spPr/>
      <dgm:t>
        <a:bodyPr/>
        <a:lstStyle/>
        <a:p>
          <a:endParaRPr lang="en-AU"/>
        </a:p>
      </dgm:t>
    </dgm:pt>
    <dgm:pt modelId="{9AB90380-2737-43C2-BE57-56A745836243}" type="sibTrans" cxnId="{E71397C7-11A7-4F2E-9E2D-D12627F54493}">
      <dgm:prSet/>
      <dgm:spPr/>
      <dgm:t>
        <a:bodyPr/>
        <a:lstStyle/>
        <a:p>
          <a:endParaRPr lang="en-AU"/>
        </a:p>
      </dgm:t>
    </dgm:pt>
    <dgm:pt modelId="{49CAFFFE-086F-41F5-8468-12DBB23741E9}">
      <dgm:prSet phldrT="[Text]"/>
      <dgm:spPr/>
      <dgm:t>
        <a:bodyPr/>
        <a:lstStyle/>
        <a:p>
          <a:r>
            <a:rPr lang="en-AU" dirty="0">
              <a:effectLst/>
            </a:rPr>
            <a:t> Strategic partnership </a:t>
          </a:r>
          <a:endParaRPr lang="en-AU" dirty="0"/>
        </a:p>
      </dgm:t>
    </dgm:pt>
    <dgm:pt modelId="{79A8C130-056F-4C75-8100-EB24AF2F8079}" type="parTrans" cxnId="{ACD89F26-3CB6-44CA-9788-8F2DEF6860BA}">
      <dgm:prSet/>
      <dgm:spPr/>
      <dgm:t>
        <a:bodyPr/>
        <a:lstStyle/>
        <a:p>
          <a:endParaRPr lang="en-AU"/>
        </a:p>
      </dgm:t>
    </dgm:pt>
    <dgm:pt modelId="{DB0CCF96-B7B9-44BE-8D30-DEBA7A4DDEC5}" type="sibTrans" cxnId="{ACD89F26-3CB6-44CA-9788-8F2DEF6860BA}">
      <dgm:prSet/>
      <dgm:spPr/>
      <dgm:t>
        <a:bodyPr/>
        <a:lstStyle/>
        <a:p>
          <a:endParaRPr lang="en-AU"/>
        </a:p>
      </dgm:t>
    </dgm:pt>
    <dgm:pt modelId="{A5D1FEA1-208B-44AD-81A3-1024BE8CE3E7}">
      <dgm:prSet phldrT="[Text]"/>
      <dgm:spPr/>
      <dgm:t>
        <a:bodyPr/>
        <a:lstStyle/>
        <a:p>
          <a:r>
            <a:rPr lang="en-AU" b="1" dirty="0">
              <a:solidFill>
                <a:schemeClr val="accent4">
                  <a:lumMod val="60000"/>
                  <a:lumOff val="40000"/>
                </a:schemeClr>
              </a:solidFill>
              <a:effectLst/>
            </a:rPr>
            <a:t>Vibrant enabling infrastructure and improved industry operating environment</a:t>
          </a:r>
          <a:endParaRPr lang="en-AU" b="1" dirty="0">
            <a:solidFill>
              <a:schemeClr val="accent4">
                <a:lumMod val="60000"/>
                <a:lumOff val="40000"/>
              </a:schemeClr>
            </a:solidFill>
          </a:endParaRPr>
        </a:p>
      </dgm:t>
    </dgm:pt>
    <dgm:pt modelId="{B44F499D-C639-406A-A94F-4B84C3B51A4D}" type="parTrans" cxnId="{F8D74FC3-6877-4741-A3EC-9242792C0C44}">
      <dgm:prSet/>
      <dgm:spPr/>
      <dgm:t>
        <a:bodyPr/>
        <a:lstStyle/>
        <a:p>
          <a:endParaRPr lang="en-AU"/>
        </a:p>
      </dgm:t>
    </dgm:pt>
    <dgm:pt modelId="{E672E170-6CC2-408A-992B-F98048395308}" type="sibTrans" cxnId="{F8D74FC3-6877-4741-A3EC-9242792C0C44}">
      <dgm:prSet/>
      <dgm:spPr/>
      <dgm:t>
        <a:bodyPr/>
        <a:lstStyle/>
        <a:p>
          <a:endParaRPr lang="en-AU"/>
        </a:p>
      </dgm:t>
    </dgm:pt>
    <dgm:pt modelId="{517D2B85-DD0F-4126-AA44-B2B915B98CA7}">
      <dgm:prSet phldrT="[Text]"/>
      <dgm:spPr/>
      <dgm:t>
        <a:bodyPr/>
        <a:lstStyle/>
        <a:p>
          <a:r>
            <a:rPr lang="en-AU" dirty="0">
              <a:effectLst/>
            </a:rPr>
            <a:t>development fund</a:t>
          </a:r>
          <a:endParaRPr lang="en-AU" dirty="0"/>
        </a:p>
      </dgm:t>
    </dgm:pt>
    <dgm:pt modelId="{8E82139A-9046-42F9-A2B1-2D10020052B1}" type="parTrans" cxnId="{22F6FBDB-E0B4-4868-8CD8-FEAD17DB8722}">
      <dgm:prSet/>
      <dgm:spPr/>
      <dgm:t>
        <a:bodyPr/>
        <a:lstStyle/>
        <a:p>
          <a:endParaRPr lang="en-AU"/>
        </a:p>
      </dgm:t>
    </dgm:pt>
    <dgm:pt modelId="{E9F50B5F-70EF-4943-B09C-DA2E3AC5A3A4}" type="sibTrans" cxnId="{22F6FBDB-E0B4-4868-8CD8-FEAD17DB8722}">
      <dgm:prSet/>
      <dgm:spPr/>
      <dgm:t>
        <a:bodyPr/>
        <a:lstStyle/>
        <a:p>
          <a:endParaRPr lang="en-AU"/>
        </a:p>
      </dgm:t>
    </dgm:pt>
    <dgm:pt modelId="{1258C635-37B5-42E1-B01E-272577B6D871}">
      <dgm:prSet phldrT="[Text]"/>
      <dgm:spPr/>
      <dgm:t>
        <a:bodyPr/>
        <a:lstStyle/>
        <a:p>
          <a:r>
            <a:rPr lang="en-AU" dirty="0">
              <a:effectLst/>
            </a:rPr>
            <a:t>Concessional funding</a:t>
          </a:r>
          <a:endParaRPr lang="en-AU" dirty="0"/>
        </a:p>
      </dgm:t>
    </dgm:pt>
    <dgm:pt modelId="{0E1C3E37-E89C-46BF-9A71-3DDB707B3812}" type="parTrans" cxnId="{C8ABF966-04A5-4465-BBFD-1426F486F063}">
      <dgm:prSet/>
      <dgm:spPr/>
      <dgm:t>
        <a:bodyPr/>
        <a:lstStyle/>
        <a:p>
          <a:endParaRPr lang="en-AU"/>
        </a:p>
      </dgm:t>
    </dgm:pt>
    <dgm:pt modelId="{6BE8DC1B-949F-4791-9C4C-FC3DA573A65D}" type="sibTrans" cxnId="{C8ABF966-04A5-4465-BBFD-1426F486F063}">
      <dgm:prSet/>
      <dgm:spPr/>
      <dgm:t>
        <a:bodyPr/>
        <a:lstStyle/>
        <a:p>
          <a:endParaRPr lang="en-AU"/>
        </a:p>
      </dgm:t>
    </dgm:pt>
    <dgm:pt modelId="{7C6B815E-1569-423E-8ED8-7E72095E4B45}">
      <dgm:prSet phldrT="[Text]"/>
      <dgm:spPr/>
      <dgm:t>
        <a:bodyPr/>
        <a:lstStyle/>
        <a:p>
          <a:r>
            <a:rPr lang="en-AU" dirty="0">
              <a:effectLst/>
            </a:rPr>
            <a:t>Blue financing</a:t>
          </a:r>
          <a:endParaRPr lang="en-AU" dirty="0"/>
        </a:p>
      </dgm:t>
    </dgm:pt>
    <dgm:pt modelId="{96BEA5A0-5542-4913-80FF-897D13A5DF49}" type="parTrans" cxnId="{307E8FDB-61D7-415B-A76F-315DA443F965}">
      <dgm:prSet/>
      <dgm:spPr/>
      <dgm:t>
        <a:bodyPr/>
        <a:lstStyle/>
        <a:p>
          <a:endParaRPr lang="en-AU"/>
        </a:p>
      </dgm:t>
    </dgm:pt>
    <dgm:pt modelId="{DFC2AA87-5460-424C-9680-7AC0FDB80780}" type="sibTrans" cxnId="{307E8FDB-61D7-415B-A76F-315DA443F965}">
      <dgm:prSet/>
      <dgm:spPr/>
      <dgm:t>
        <a:bodyPr/>
        <a:lstStyle/>
        <a:p>
          <a:endParaRPr lang="en-AU"/>
        </a:p>
      </dgm:t>
    </dgm:pt>
    <dgm:pt modelId="{3C538BB0-D371-45E9-97F7-E5E030443338}">
      <dgm:prSet phldrT="[Text]"/>
      <dgm:spPr/>
      <dgm:t>
        <a:bodyPr/>
        <a:lstStyle/>
        <a:p>
          <a:r>
            <a:rPr lang="en-AU" dirty="0">
              <a:effectLst/>
            </a:rPr>
            <a:t>fisheries-focused special economic zone (SEZ)</a:t>
          </a:r>
          <a:endParaRPr lang="en-AU" dirty="0"/>
        </a:p>
      </dgm:t>
    </dgm:pt>
    <dgm:pt modelId="{BC9FD543-CFF4-4567-AF3B-32C2886F9C8F}" type="parTrans" cxnId="{A33557EF-3781-4DB3-AEDE-D523050585F7}">
      <dgm:prSet/>
      <dgm:spPr/>
      <dgm:t>
        <a:bodyPr/>
        <a:lstStyle/>
        <a:p>
          <a:endParaRPr lang="en-AU"/>
        </a:p>
      </dgm:t>
    </dgm:pt>
    <dgm:pt modelId="{61D9C709-91A5-4D58-92B0-642C9CE86F19}" type="sibTrans" cxnId="{A33557EF-3781-4DB3-AEDE-D523050585F7}">
      <dgm:prSet/>
      <dgm:spPr/>
      <dgm:t>
        <a:bodyPr/>
        <a:lstStyle/>
        <a:p>
          <a:endParaRPr lang="en-AU"/>
        </a:p>
      </dgm:t>
    </dgm:pt>
    <dgm:pt modelId="{32F50AD2-0D09-4A59-B483-DC75CC463B2E}">
      <dgm:prSet phldrT="[Text]"/>
      <dgm:spPr/>
      <dgm:t>
        <a:bodyPr/>
        <a:lstStyle/>
        <a:p>
          <a:r>
            <a:rPr lang="en-AU" dirty="0">
              <a:effectLst/>
            </a:rPr>
            <a:t>Supply chain     </a:t>
          </a:r>
        </a:p>
        <a:p>
          <a:r>
            <a:rPr lang="en-AU" dirty="0">
              <a:effectLst/>
            </a:rPr>
            <a:t> constrains addressed</a:t>
          </a:r>
          <a:endParaRPr lang="en-AU" dirty="0"/>
        </a:p>
      </dgm:t>
    </dgm:pt>
    <dgm:pt modelId="{0945F31F-C786-402F-AF2A-C5B877035BC0}" type="parTrans" cxnId="{3673DFE8-C31D-4E25-9164-2EA737F6B2C4}">
      <dgm:prSet/>
      <dgm:spPr/>
      <dgm:t>
        <a:bodyPr/>
        <a:lstStyle/>
        <a:p>
          <a:endParaRPr lang="en-AU"/>
        </a:p>
      </dgm:t>
    </dgm:pt>
    <dgm:pt modelId="{CD03AED5-2CD9-4A18-A0B3-2B0CEAF42A91}" type="sibTrans" cxnId="{3673DFE8-C31D-4E25-9164-2EA737F6B2C4}">
      <dgm:prSet/>
      <dgm:spPr/>
      <dgm:t>
        <a:bodyPr/>
        <a:lstStyle/>
        <a:p>
          <a:endParaRPr lang="en-AU"/>
        </a:p>
      </dgm:t>
    </dgm:pt>
    <dgm:pt modelId="{2A4CDBB0-2F47-48B8-ADC6-4C2DDAB78D69}">
      <dgm:prSet phldrT="[Text]"/>
      <dgm:spPr/>
      <dgm:t>
        <a:bodyPr/>
        <a:lstStyle/>
        <a:p>
          <a:r>
            <a:rPr lang="en-AU" dirty="0">
              <a:effectLst/>
            </a:rPr>
            <a:t>Reduce cost of utilities </a:t>
          </a:r>
          <a:endParaRPr lang="en-AU" dirty="0"/>
        </a:p>
      </dgm:t>
    </dgm:pt>
    <dgm:pt modelId="{204B0E72-B2B0-4A0C-99E3-38AFA89299E3}" type="parTrans" cxnId="{E0E35AC1-39BB-45BC-8D15-788BA39EDC29}">
      <dgm:prSet/>
      <dgm:spPr/>
      <dgm:t>
        <a:bodyPr/>
        <a:lstStyle/>
        <a:p>
          <a:endParaRPr lang="en-AU"/>
        </a:p>
      </dgm:t>
    </dgm:pt>
    <dgm:pt modelId="{DB60E784-9A1E-4192-92ED-55AEED2ADE22}" type="sibTrans" cxnId="{E0E35AC1-39BB-45BC-8D15-788BA39EDC29}">
      <dgm:prSet/>
      <dgm:spPr/>
      <dgm:t>
        <a:bodyPr/>
        <a:lstStyle/>
        <a:p>
          <a:endParaRPr lang="en-AU"/>
        </a:p>
      </dgm:t>
    </dgm:pt>
    <dgm:pt modelId="{DA58882E-C17C-4380-9719-4C8D61796146}">
      <dgm:prSet phldrT="[Text]"/>
      <dgm:spPr/>
      <dgm:t>
        <a:bodyPr/>
        <a:lstStyle/>
        <a:p>
          <a:r>
            <a:rPr lang="en-AU" dirty="0">
              <a:effectLst/>
            </a:rPr>
            <a:t>interagency cooperation </a:t>
          </a:r>
          <a:endParaRPr lang="en-AU" dirty="0"/>
        </a:p>
      </dgm:t>
    </dgm:pt>
    <dgm:pt modelId="{58B26DAF-6FC5-4E5B-ACE1-C7FFD386BAC4}" type="parTrans" cxnId="{C323D0D8-1E68-4827-862B-DBCC5EEA9D87}">
      <dgm:prSet/>
      <dgm:spPr/>
      <dgm:t>
        <a:bodyPr/>
        <a:lstStyle/>
        <a:p>
          <a:endParaRPr lang="en-AU"/>
        </a:p>
      </dgm:t>
    </dgm:pt>
    <dgm:pt modelId="{7DAA4104-BCC0-422B-972C-967301BFBF38}" type="sibTrans" cxnId="{C323D0D8-1E68-4827-862B-DBCC5EEA9D87}">
      <dgm:prSet/>
      <dgm:spPr/>
      <dgm:t>
        <a:bodyPr/>
        <a:lstStyle/>
        <a:p>
          <a:endParaRPr lang="en-AU"/>
        </a:p>
      </dgm:t>
    </dgm:pt>
    <dgm:pt modelId="{59451A1B-6481-49C6-8B6D-589AFE93157C}" type="pres">
      <dgm:prSet presAssocID="{18AC04B7-F99D-4FA6-BDA8-2A40446616F9}" presName="Name0" presStyleCnt="0">
        <dgm:presLayoutVars>
          <dgm:dir/>
          <dgm:resizeHandles/>
        </dgm:presLayoutVars>
      </dgm:prSet>
      <dgm:spPr/>
    </dgm:pt>
    <dgm:pt modelId="{565ED714-6D70-41D0-967E-0FD814F2AD17}" type="pres">
      <dgm:prSet presAssocID="{769D1FE2-AA6D-4A9E-AA20-7485A5F29D50}" presName="compNode" presStyleCnt="0"/>
      <dgm:spPr/>
    </dgm:pt>
    <dgm:pt modelId="{BA194CBD-8CF5-4E8D-B384-7298AFAE38C2}" type="pres">
      <dgm:prSet presAssocID="{769D1FE2-AA6D-4A9E-AA20-7485A5F29D50}" presName="dummyConnPt" presStyleCnt="0"/>
      <dgm:spPr/>
    </dgm:pt>
    <dgm:pt modelId="{B0F2860A-9452-4154-BBF4-D1A6864DE5E9}" type="pres">
      <dgm:prSet presAssocID="{769D1FE2-AA6D-4A9E-AA20-7485A5F29D50}" presName="node" presStyleLbl="node1" presStyleIdx="0" presStyleCnt="10">
        <dgm:presLayoutVars>
          <dgm:bulletEnabled val="1"/>
        </dgm:presLayoutVars>
      </dgm:prSet>
      <dgm:spPr/>
    </dgm:pt>
    <dgm:pt modelId="{F5BA93A4-F4E3-4189-9827-CED3B775C936}" type="pres">
      <dgm:prSet presAssocID="{9AB90380-2737-43C2-BE57-56A745836243}" presName="sibTrans" presStyleLbl="bgSibTrans2D1" presStyleIdx="0" presStyleCnt="9"/>
      <dgm:spPr/>
    </dgm:pt>
    <dgm:pt modelId="{9A43FA5D-A6E9-4E01-AC82-9037A10273F8}" type="pres">
      <dgm:prSet presAssocID="{49CAFFFE-086F-41F5-8468-12DBB23741E9}" presName="compNode" presStyleCnt="0"/>
      <dgm:spPr/>
    </dgm:pt>
    <dgm:pt modelId="{C78E3114-0ABE-435B-B839-78376376D3E4}" type="pres">
      <dgm:prSet presAssocID="{49CAFFFE-086F-41F5-8468-12DBB23741E9}" presName="dummyConnPt" presStyleCnt="0"/>
      <dgm:spPr/>
    </dgm:pt>
    <dgm:pt modelId="{2E5CA818-70EB-4AEA-806E-F2C99B4384AF}" type="pres">
      <dgm:prSet presAssocID="{49CAFFFE-086F-41F5-8468-12DBB23741E9}" presName="node" presStyleLbl="node1" presStyleIdx="1" presStyleCnt="10">
        <dgm:presLayoutVars>
          <dgm:bulletEnabled val="1"/>
        </dgm:presLayoutVars>
      </dgm:prSet>
      <dgm:spPr/>
    </dgm:pt>
    <dgm:pt modelId="{F44A1162-EE29-4EBE-A20B-21380F561C59}" type="pres">
      <dgm:prSet presAssocID="{DB0CCF96-B7B9-44BE-8D30-DEBA7A4DDEC5}" presName="sibTrans" presStyleLbl="bgSibTrans2D1" presStyleIdx="1" presStyleCnt="9"/>
      <dgm:spPr/>
    </dgm:pt>
    <dgm:pt modelId="{08D2E091-DE35-43B1-9F9E-DC3CF797FF4B}" type="pres">
      <dgm:prSet presAssocID="{517D2B85-DD0F-4126-AA44-B2B915B98CA7}" presName="compNode" presStyleCnt="0"/>
      <dgm:spPr/>
    </dgm:pt>
    <dgm:pt modelId="{843453E6-5F4A-4B11-AC70-7E6C66EA8738}" type="pres">
      <dgm:prSet presAssocID="{517D2B85-DD0F-4126-AA44-B2B915B98CA7}" presName="dummyConnPt" presStyleCnt="0"/>
      <dgm:spPr/>
    </dgm:pt>
    <dgm:pt modelId="{B0D7406C-70ED-48EE-8C75-86E70A921C23}" type="pres">
      <dgm:prSet presAssocID="{517D2B85-DD0F-4126-AA44-B2B915B98CA7}" presName="node" presStyleLbl="node1" presStyleIdx="2" presStyleCnt="10">
        <dgm:presLayoutVars>
          <dgm:bulletEnabled val="1"/>
        </dgm:presLayoutVars>
      </dgm:prSet>
      <dgm:spPr/>
    </dgm:pt>
    <dgm:pt modelId="{54BBFA74-B525-406F-AD87-4A1264CD891D}" type="pres">
      <dgm:prSet presAssocID="{E9F50B5F-70EF-4943-B09C-DA2E3AC5A3A4}" presName="sibTrans" presStyleLbl="bgSibTrans2D1" presStyleIdx="2" presStyleCnt="9"/>
      <dgm:spPr/>
    </dgm:pt>
    <dgm:pt modelId="{CFC9E88D-E6DE-40DE-B08B-983C38A344B6}" type="pres">
      <dgm:prSet presAssocID="{1258C635-37B5-42E1-B01E-272577B6D871}" presName="compNode" presStyleCnt="0"/>
      <dgm:spPr/>
    </dgm:pt>
    <dgm:pt modelId="{75FE98F4-A397-479C-97DC-DDA876796484}" type="pres">
      <dgm:prSet presAssocID="{1258C635-37B5-42E1-B01E-272577B6D871}" presName="dummyConnPt" presStyleCnt="0"/>
      <dgm:spPr/>
    </dgm:pt>
    <dgm:pt modelId="{5E4B5E4E-EF3F-4449-93B3-3D9B5FC54080}" type="pres">
      <dgm:prSet presAssocID="{1258C635-37B5-42E1-B01E-272577B6D871}" presName="node" presStyleLbl="node1" presStyleIdx="3" presStyleCnt="10">
        <dgm:presLayoutVars>
          <dgm:bulletEnabled val="1"/>
        </dgm:presLayoutVars>
      </dgm:prSet>
      <dgm:spPr/>
    </dgm:pt>
    <dgm:pt modelId="{B12146E9-6F9C-4F72-A8F6-9248E81342AC}" type="pres">
      <dgm:prSet presAssocID="{6BE8DC1B-949F-4791-9C4C-FC3DA573A65D}" presName="sibTrans" presStyleLbl="bgSibTrans2D1" presStyleIdx="3" presStyleCnt="9"/>
      <dgm:spPr/>
    </dgm:pt>
    <dgm:pt modelId="{D4F2773D-708A-41D8-A85C-36A565F333F9}" type="pres">
      <dgm:prSet presAssocID="{7C6B815E-1569-423E-8ED8-7E72095E4B45}" presName="compNode" presStyleCnt="0"/>
      <dgm:spPr/>
    </dgm:pt>
    <dgm:pt modelId="{048AA1B7-1060-4C28-84CE-F4A1CEA2BC5D}" type="pres">
      <dgm:prSet presAssocID="{7C6B815E-1569-423E-8ED8-7E72095E4B45}" presName="dummyConnPt" presStyleCnt="0"/>
      <dgm:spPr/>
    </dgm:pt>
    <dgm:pt modelId="{065410C1-B413-41DF-A526-F946DEC8A9A8}" type="pres">
      <dgm:prSet presAssocID="{7C6B815E-1569-423E-8ED8-7E72095E4B45}" presName="node" presStyleLbl="node1" presStyleIdx="4" presStyleCnt="10">
        <dgm:presLayoutVars>
          <dgm:bulletEnabled val="1"/>
        </dgm:presLayoutVars>
      </dgm:prSet>
      <dgm:spPr/>
    </dgm:pt>
    <dgm:pt modelId="{61DB0298-E9BA-49FB-9512-0195589772FE}" type="pres">
      <dgm:prSet presAssocID="{DFC2AA87-5460-424C-9680-7AC0FDB80780}" presName="sibTrans" presStyleLbl="bgSibTrans2D1" presStyleIdx="4" presStyleCnt="9"/>
      <dgm:spPr/>
    </dgm:pt>
    <dgm:pt modelId="{3C15E92C-2CDB-41B3-91F0-55306DD46A1B}" type="pres">
      <dgm:prSet presAssocID="{3C538BB0-D371-45E9-97F7-E5E030443338}" presName="compNode" presStyleCnt="0"/>
      <dgm:spPr/>
    </dgm:pt>
    <dgm:pt modelId="{7A56686F-4138-448D-8CCC-486732A75499}" type="pres">
      <dgm:prSet presAssocID="{3C538BB0-D371-45E9-97F7-E5E030443338}" presName="dummyConnPt" presStyleCnt="0"/>
      <dgm:spPr/>
    </dgm:pt>
    <dgm:pt modelId="{2DC68323-B327-421A-A0EF-42BDFBC0761C}" type="pres">
      <dgm:prSet presAssocID="{3C538BB0-D371-45E9-97F7-E5E030443338}" presName="node" presStyleLbl="node1" presStyleIdx="5" presStyleCnt="10">
        <dgm:presLayoutVars>
          <dgm:bulletEnabled val="1"/>
        </dgm:presLayoutVars>
      </dgm:prSet>
      <dgm:spPr/>
    </dgm:pt>
    <dgm:pt modelId="{79ADDDE9-55C3-43FB-9C61-AF549804E4AE}" type="pres">
      <dgm:prSet presAssocID="{61D9C709-91A5-4D58-92B0-642C9CE86F19}" presName="sibTrans" presStyleLbl="bgSibTrans2D1" presStyleIdx="5" presStyleCnt="9"/>
      <dgm:spPr/>
    </dgm:pt>
    <dgm:pt modelId="{D0EA69E1-A91A-46B9-BD87-FA7BFC3ABDDF}" type="pres">
      <dgm:prSet presAssocID="{32F50AD2-0D09-4A59-B483-DC75CC463B2E}" presName="compNode" presStyleCnt="0"/>
      <dgm:spPr/>
    </dgm:pt>
    <dgm:pt modelId="{9C96B202-95BB-493E-833A-74C5FCAC3DBE}" type="pres">
      <dgm:prSet presAssocID="{32F50AD2-0D09-4A59-B483-DC75CC463B2E}" presName="dummyConnPt" presStyleCnt="0"/>
      <dgm:spPr/>
    </dgm:pt>
    <dgm:pt modelId="{59E44705-519A-41EB-98C9-019689BA91E7}" type="pres">
      <dgm:prSet presAssocID="{32F50AD2-0D09-4A59-B483-DC75CC463B2E}" presName="node" presStyleLbl="node1" presStyleIdx="6" presStyleCnt="10">
        <dgm:presLayoutVars>
          <dgm:bulletEnabled val="1"/>
        </dgm:presLayoutVars>
      </dgm:prSet>
      <dgm:spPr/>
    </dgm:pt>
    <dgm:pt modelId="{3C0BAA12-9933-4FBA-8612-B17DBC292898}" type="pres">
      <dgm:prSet presAssocID="{CD03AED5-2CD9-4A18-A0B3-2B0CEAF42A91}" presName="sibTrans" presStyleLbl="bgSibTrans2D1" presStyleIdx="6" presStyleCnt="9"/>
      <dgm:spPr/>
    </dgm:pt>
    <dgm:pt modelId="{7587C950-9B9C-4488-86E2-7AC9E852CE73}" type="pres">
      <dgm:prSet presAssocID="{2A4CDBB0-2F47-48B8-ADC6-4C2DDAB78D69}" presName="compNode" presStyleCnt="0"/>
      <dgm:spPr/>
    </dgm:pt>
    <dgm:pt modelId="{FBF211D1-169B-4E41-BCE1-1355F9ABF131}" type="pres">
      <dgm:prSet presAssocID="{2A4CDBB0-2F47-48B8-ADC6-4C2DDAB78D69}" presName="dummyConnPt" presStyleCnt="0"/>
      <dgm:spPr/>
    </dgm:pt>
    <dgm:pt modelId="{63915220-EFB0-408E-B241-B0358471BFE7}" type="pres">
      <dgm:prSet presAssocID="{2A4CDBB0-2F47-48B8-ADC6-4C2DDAB78D69}" presName="node" presStyleLbl="node1" presStyleIdx="7" presStyleCnt="10">
        <dgm:presLayoutVars>
          <dgm:bulletEnabled val="1"/>
        </dgm:presLayoutVars>
      </dgm:prSet>
      <dgm:spPr/>
    </dgm:pt>
    <dgm:pt modelId="{80A94EBE-A63E-4449-B60F-DF5B8D70CA06}" type="pres">
      <dgm:prSet presAssocID="{DB60E784-9A1E-4192-92ED-55AEED2ADE22}" presName="sibTrans" presStyleLbl="bgSibTrans2D1" presStyleIdx="7" presStyleCnt="9"/>
      <dgm:spPr/>
    </dgm:pt>
    <dgm:pt modelId="{04675456-6FB7-4B73-B37B-E5EBD5A2DE54}" type="pres">
      <dgm:prSet presAssocID="{DA58882E-C17C-4380-9719-4C8D61796146}" presName="compNode" presStyleCnt="0"/>
      <dgm:spPr/>
    </dgm:pt>
    <dgm:pt modelId="{70AE8C22-1693-485F-A6D5-96F4BCCABB08}" type="pres">
      <dgm:prSet presAssocID="{DA58882E-C17C-4380-9719-4C8D61796146}" presName="dummyConnPt" presStyleCnt="0"/>
      <dgm:spPr/>
    </dgm:pt>
    <dgm:pt modelId="{8EAF9776-9F1B-4C7C-A61B-794D72CCED1D}" type="pres">
      <dgm:prSet presAssocID="{DA58882E-C17C-4380-9719-4C8D61796146}" presName="node" presStyleLbl="node1" presStyleIdx="8" presStyleCnt="10">
        <dgm:presLayoutVars>
          <dgm:bulletEnabled val="1"/>
        </dgm:presLayoutVars>
      </dgm:prSet>
      <dgm:spPr/>
    </dgm:pt>
    <dgm:pt modelId="{F03F27F4-5DAD-4356-921D-C2D8DA9B5A7D}" type="pres">
      <dgm:prSet presAssocID="{7DAA4104-BCC0-422B-972C-967301BFBF38}" presName="sibTrans" presStyleLbl="bgSibTrans2D1" presStyleIdx="8" presStyleCnt="9"/>
      <dgm:spPr/>
    </dgm:pt>
    <dgm:pt modelId="{FA81D917-CECD-4E7E-AF8C-D178503FBDD0}" type="pres">
      <dgm:prSet presAssocID="{A5D1FEA1-208B-44AD-81A3-1024BE8CE3E7}" presName="compNode" presStyleCnt="0"/>
      <dgm:spPr/>
    </dgm:pt>
    <dgm:pt modelId="{86768722-4B93-4B59-A0E4-A285F3C70A3E}" type="pres">
      <dgm:prSet presAssocID="{A5D1FEA1-208B-44AD-81A3-1024BE8CE3E7}" presName="dummyConnPt" presStyleCnt="0"/>
      <dgm:spPr/>
    </dgm:pt>
    <dgm:pt modelId="{3AC4ED80-068E-4AB4-8520-BE7541B17304}" type="pres">
      <dgm:prSet presAssocID="{A5D1FEA1-208B-44AD-81A3-1024BE8CE3E7}" presName="node" presStyleLbl="node1" presStyleIdx="9" presStyleCnt="10">
        <dgm:presLayoutVars>
          <dgm:bulletEnabled val="1"/>
        </dgm:presLayoutVars>
      </dgm:prSet>
      <dgm:spPr/>
    </dgm:pt>
  </dgm:ptLst>
  <dgm:cxnLst>
    <dgm:cxn modelId="{BC7A3301-5126-46E2-BA3D-6D5180E43A0F}" type="presOf" srcId="{61D9C709-91A5-4D58-92B0-642C9CE86F19}" destId="{79ADDDE9-55C3-43FB-9C61-AF549804E4AE}" srcOrd="0" destOrd="0" presId="urn:microsoft.com/office/officeart/2005/8/layout/bProcess4"/>
    <dgm:cxn modelId="{AC458716-954F-4494-8FF8-8DF921B40199}" type="presOf" srcId="{DFC2AA87-5460-424C-9680-7AC0FDB80780}" destId="{61DB0298-E9BA-49FB-9512-0195589772FE}" srcOrd="0" destOrd="0" presId="urn:microsoft.com/office/officeart/2005/8/layout/bProcess4"/>
    <dgm:cxn modelId="{ACD89F26-3CB6-44CA-9788-8F2DEF6860BA}" srcId="{18AC04B7-F99D-4FA6-BDA8-2A40446616F9}" destId="{49CAFFFE-086F-41F5-8468-12DBB23741E9}" srcOrd="1" destOrd="0" parTransId="{79A8C130-056F-4C75-8100-EB24AF2F8079}" sibTransId="{DB0CCF96-B7B9-44BE-8D30-DEBA7A4DDEC5}"/>
    <dgm:cxn modelId="{6C549B3F-E0E5-4F24-B737-0353CB354133}" type="presOf" srcId="{DA58882E-C17C-4380-9719-4C8D61796146}" destId="{8EAF9776-9F1B-4C7C-A61B-794D72CCED1D}" srcOrd="0" destOrd="0" presId="urn:microsoft.com/office/officeart/2005/8/layout/bProcess4"/>
    <dgm:cxn modelId="{DC680246-EF15-4165-BE4B-757BC03E217E}" type="presOf" srcId="{9AB90380-2737-43C2-BE57-56A745836243}" destId="{F5BA93A4-F4E3-4189-9827-CED3B775C936}" srcOrd="0" destOrd="0" presId="urn:microsoft.com/office/officeart/2005/8/layout/bProcess4"/>
    <dgm:cxn modelId="{82A43A4C-A13A-43AC-9F2D-A129D618E980}" type="presOf" srcId="{DB60E784-9A1E-4192-92ED-55AEED2ADE22}" destId="{80A94EBE-A63E-4449-B60F-DF5B8D70CA06}" srcOrd="0" destOrd="0" presId="urn:microsoft.com/office/officeart/2005/8/layout/bProcess4"/>
    <dgm:cxn modelId="{64897E54-6EEC-4CE4-9F20-00BFE7CDF8AE}" type="presOf" srcId="{517D2B85-DD0F-4126-AA44-B2B915B98CA7}" destId="{B0D7406C-70ED-48EE-8C75-86E70A921C23}" srcOrd="0" destOrd="0" presId="urn:microsoft.com/office/officeart/2005/8/layout/bProcess4"/>
    <dgm:cxn modelId="{99E97156-405E-4474-A103-20FD9CC27B05}" type="presOf" srcId="{49CAFFFE-086F-41F5-8468-12DBB23741E9}" destId="{2E5CA818-70EB-4AEA-806E-F2C99B4384AF}" srcOrd="0" destOrd="0" presId="urn:microsoft.com/office/officeart/2005/8/layout/bProcess4"/>
    <dgm:cxn modelId="{8E6BA360-788F-4FD4-B673-5820CDBC8346}" type="presOf" srcId="{6BE8DC1B-949F-4791-9C4C-FC3DA573A65D}" destId="{B12146E9-6F9C-4F72-A8F6-9248E81342AC}" srcOrd="0" destOrd="0" presId="urn:microsoft.com/office/officeart/2005/8/layout/bProcess4"/>
    <dgm:cxn modelId="{C6416463-04EB-4D01-9BF3-64E4B422B242}" type="presOf" srcId="{E9F50B5F-70EF-4943-B09C-DA2E3AC5A3A4}" destId="{54BBFA74-B525-406F-AD87-4A1264CD891D}" srcOrd="0" destOrd="0" presId="urn:microsoft.com/office/officeart/2005/8/layout/bProcess4"/>
    <dgm:cxn modelId="{C8ABF966-04A5-4465-BBFD-1426F486F063}" srcId="{18AC04B7-F99D-4FA6-BDA8-2A40446616F9}" destId="{1258C635-37B5-42E1-B01E-272577B6D871}" srcOrd="3" destOrd="0" parTransId="{0E1C3E37-E89C-46BF-9A71-3DDB707B3812}" sibTransId="{6BE8DC1B-949F-4791-9C4C-FC3DA573A65D}"/>
    <dgm:cxn modelId="{971D4568-7439-4CFC-8321-1EF42AEE7B59}" type="presOf" srcId="{2A4CDBB0-2F47-48B8-ADC6-4C2DDAB78D69}" destId="{63915220-EFB0-408E-B241-B0358471BFE7}" srcOrd="0" destOrd="0" presId="urn:microsoft.com/office/officeart/2005/8/layout/bProcess4"/>
    <dgm:cxn modelId="{2C308787-E76C-40E6-BA40-3A98411031D2}" type="presOf" srcId="{3C538BB0-D371-45E9-97F7-E5E030443338}" destId="{2DC68323-B327-421A-A0EF-42BDFBC0761C}" srcOrd="0" destOrd="0" presId="urn:microsoft.com/office/officeart/2005/8/layout/bProcess4"/>
    <dgm:cxn modelId="{15EFA08E-16D6-4E8E-8D8F-9E291921C0EC}" type="presOf" srcId="{1258C635-37B5-42E1-B01E-272577B6D871}" destId="{5E4B5E4E-EF3F-4449-93B3-3D9B5FC54080}" srcOrd="0" destOrd="0" presId="urn:microsoft.com/office/officeart/2005/8/layout/bProcess4"/>
    <dgm:cxn modelId="{3EA7B791-F5A2-419D-97CA-66C8F7052413}" type="presOf" srcId="{18AC04B7-F99D-4FA6-BDA8-2A40446616F9}" destId="{59451A1B-6481-49C6-8B6D-589AFE93157C}" srcOrd="0" destOrd="0" presId="urn:microsoft.com/office/officeart/2005/8/layout/bProcess4"/>
    <dgm:cxn modelId="{04E8AF99-54AF-43AD-A816-04CE205475CA}" type="presOf" srcId="{769D1FE2-AA6D-4A9E-AA20-7485A5F29D50}" destId="{B0F2860A-9452-4154-BBF4-D1A6864DE5E9}" srcOrd="0" destOrd="0" presId="urn:microsoft.com/office/officeart/2005/8/layout/bProcess4"/>
    <dgm:cxn modelId="{8C1819A8-B9B1-4FFF-86BE-2C3D0B039FB1}" type="presOf" srcId="{DB0CCF96-B7B9-44BE-8D30-DEBA7A4DDEC5}" destId="{F44A1162-EE29-4EBE-A20B-21380F561C59}" srcOrd="0" destOrd="0" presId="urn:microsoft.com/office/officeart/2005/8/layout/bProcess4"/>
    <dgm:cxn modelId="{E0E35AC1-39BB-45BC-8D15-788BA39EDC29}" srcId="{18AC04B7-F99D-4FA6-BDA8-2A40446616F9}" destId="{2A4CDBB0-2F47-48B8-ADC6-4C2DDAB78D69}" srcOrd="7" destOrd="0" parTransId="{204B0E72-B2B0-4A0C-99E3-38AFA89299E3}" sibTransId="{DB60E784-9A1E-4192-92ED-55AEED2ADE22}"/>
    <dgm:cxn modelId="{F8D74FC3-6877-4741-A3EC-9242792C0C44}" srcId="{18AC04B7-F99D-4FA6-BDA8-2A40446616F9}" destId="{A5D1FEA1-208B-44AD-81A3-1024BE8CE3E7}" srcOrd="9" destOrd="0" parTransId="{B44F499D-C639-406A-A94F-4B84C3B51A4D}" sibTransId="{E672E170-6CC2-408A-992B-F98048395308}"/>
    <dgm:cxn modelId="{2BCA6DC4-53CB-42C7-AE34-E26C48B4B251}" type="presOf" srcId="{A5D1FEA1-208B-44AD-81A3-1024BE8CE3E7}" destId="{3AC4ED80-068E-4AB4-8520-BE7541B17304}" srcOrd="0" destOrd="0" presId="urn:microsoft.com/office/officeart/2005/8/layout/bProcess4"/>
    <dgm:cxn modelId="{E71397C7-11A7-4F2E-9E2D-D12627F54493}" srcId="{18AC04B7-F99D-4FA6-BDA8-2A40446616F9}" destId="{769D1FE2-AA6D-4A9E-AA20-7485A5F29D50}" srcOrd="0" destOrd="0" parTransId="{88B5EA5A-6E06-48C3-9116-E5503D5F9835}" sibTransId="{9AB90380-2737-43C2-BE57-56A745836243}"/>
    <dgm:cxn modelId="{5C1280D7-1556-4695-B77B-86DA2C052E84}" type="presOf" srcId="{7DAA4104-BCC0-422B-972C-967301BFBF38}" destId="{F03F27F4-5DAD-4356-921D-C2D8DA9B5A7D}" srcOrd="0" destOrd="0" presId="urn:microsoft.com/office/officeart/2005/8/layout/bProcess4"/>
    <dgm:cxn modelId="{C323D0D8-1E68-4827-862B-DBCC5EEA9D87}" srcId="{18AC04B7-F99D-4FA6-BDA8-2A40446616F9}" destId="{DA58882E-C17C-4380-9719-4C8D61796146}" srcOrd="8" destOrd="0" parTransId="{58B26DAF-6FC5-4E5B-ACE1-C7FFD386BAC4}" sibTransId="{7DAA4104-BCC0-422B-972C-967301BFBF38}"/>
    <dgm:cxn modelId="{307E8FDB-61D7-415B-A76F-315DA443F965}" srcId="{18AC04B7-F99D-4FA6-BDA8-2A40446616F9}" destId="{7C6B815E-1569-423E-8ED8-7E72095E4B45}" srcOrd="4" destOrd="0" parTransId="{96BEA5A0-5542-4913-80FF-897D13A5DF49}" sibTransId="{DFC2AA87-5460-424C-9680-7AC0FDB80780}"/>
    <dgm:cxn modelId="{22F6FBDB-E0B4-4868-8CD8-FEAD17DB8722}" srcId="{18AC04B7-F99D-4FA6-BDA8-2A40446616F9}" destId="{517D2B85-DD0F-4126-AA44-B2B915B98CA7}" srcOrd="2" destOrd="0" parTransId="{8E82139A-9046-42F9-A2B1-2D10020052B1}" sibTransId="{E9F50B5F-70EF-4943-B09C-DA2E3AC5A3A4}"/>
    <dgm:cxn modelId="{7C703EDE-3A07-45EA-858D-F9C4C0BBA8E7}" type="presOf" srcId="{CD03AED5-2CD9-4A18-A0B3-2B0CEAF42A91}" destId="{3C0BAA12-9933-4FBA-8612-B17DBC292898}" srcOrd="0" destOrd="0" presId="urn:microsoft.com/office/officeart/2005/8/layout/bProcess4"/>
    <dgm:cxn modelId="{E99982E8-23A0-4E05-BA1C-F33D5E6E544A}" type="presOf" srcId="{32F50AD2-0D09-4A59-B483-DC75CC463B2E}" destId="{59E44705-519A-41EB-98C9-019689BA91E7}" srcOrd="0" destOrd="0" presId="urn:microsoft.com/office/officeart/2005/8/layout/bProcess4"/>
    <dgm:cxn modelId="{3673DFE8-C31D-4E25-9164-2EA737F6B2C4}" srcId="{18AC04B7-F99D-4FA6-BDA8-2A40446616F9}" destId="{32F50AD2-0D09-4A59-B483-DC75CC463B2E}" srcOrd="6" destOrd="0" parTransId="{0945F31F-C786-402F-AF2A-C5B877035BC0}" sibTransId="{CD03AED5-2CD9-4A18-A0B3-2B0CEAF42A91}"/>
    <dgm:cxn modelId="{619608EF-850F-471C-BAE8-91485EB3F491}" type="presOf" srcId="{7C6B815E-1569-423E-8ED8-7E72095E4B45}" destId="{065410C1-B413-41DF-A526-F946DEC8A9A8}" srcOrd="0" destOrd="0" presId="urn:microsoft.com/office/officeart/2005/8/layout/bProcess4"/>
    <dgm:cxn modelId="{A33557EF-3781-4DB3-AEDE-D523050585F7}" srcId="{18AC04B7-F99D-4FA6-BDA8-2A40446616F9}" destId="{3C538BB0-D371-45E9-97F7-E5E030443338}" srcOrd="5" destOrd="0" parTransId="{BC9FD543-CFF4-4567-AF3B-32C2886F9C8F}" sibTransId="{61D9C709-91A5-4D58-92B0-642C9CE86F19}"/>
    <dgm:cxn modelId="{E87AAA56-9E63-45AA-A19F-10F070E6B7C1}" type="presParOf" srcId="{59451A1B-6481-49C6-8B6D-589AFE93157C}" destId="{565ED714-6D70-41D0-967E-0FD814F2AD17}" srcOrd="0" destOrd="0" presId="urn:microsoft.com/office/officeart/2005/8/layout/bProcess4"/>
    <dgm:cxn modelId="{1C892480-C788-4D26-92EA-98D05D5A236D}" type="presParOf" srcId="{565ED714-6D70-41D0-967E-0FD814F2AD17}" destId="{BA194CBD-8CF5-4E8D-B384-7298AFAE38C2}" srcOrd="0" destOrd="0" presId="urn:microsoft.com/office/officeart/2005/8/layout/bProcess4"/>
    <dgm:cxn modelId="{63B61F21-4E2A-4A4D-9982-D2AEBD0B20A8}" type="presParOf" srcId="{565ED714-6D70-41D0-967E-0FD814F2AD17}" destId="{B0F2860A-9452-4154-BBF4-D1A6864DE5E9}" srcOrd="1" destOrd="0" presId="urn:microsoft.com/office/officeart/2005/8/layout/bProcess4"/>
    <dgm:cxn modelId="{2EC7AC28-0F06-4CB4-B598-B4C66AE56C1F}" type="presParOf" srcId="{59451A1B-6481-49C6-8B6D-589AFE93157C}" destId="{F5BA93A4-F4E3-4189-9827-CED3B775C936}" srcOrd="1" destOrd="0" presId="urn:microsoft.com/office/officeart/2005/8/layout/bProcess4"/>
    <dgm:cxn modelId="{E911A500-9F09-4F2B-ACF1-3DE3150C6F5D}" type="presParOf" srcId="{59451A1B-6481-49C6-8B6D-589AFE93157C}" destId="{9A43FA5D-A6E9-4E01-AC82-9037A10273F8}" srcOrd="2" destOrd="0" presId="urn:microsoft.com/office/officeart/2005/8/layout/bProcess4"/>
    <dgm:cxn modelId="{63FE457E-6771-4EAF-9458-F66F8D6180F2}" type="presParOf" srcId="{9A43FA5D-A6E9-4E01-AC82-9037A10273F8}" destId="{C78E3114-0ABE-435B-B839-78376376D3E4}" srcOrd="0" destOrd="0" presId="urn:microsoft.com/office/officeart/2005/8/layout/bProcess4"/>
    <dgm:cxn modelId="{D1995022-93A7-4ED9-AA4C-D62ACBB1F4C4}" type="presParOf" srcId="{9A43FA5D-A6E9-4E01-AC82-9037A10273F8}" destId="{2E5CA818-70EB-4AEA-806E-F2C99B4384AF}" srcOrd="1" destOrd="0" presId="urn:microsoft.com/office/officeart/2005/8/layout/bProcess4"/>
    <dgm:cxn modelId="{A6A1CF89-6D1A-4FE1-BDFB-68211C310EE6}" type="presParOf" srcId="{59451A1B-6481-49C6-8B6D-589AFE93157C}" destId="{F44A1162-EE29-4EBE-A20B-21380F561C59}" srcOrd="3" destOrd="0" presId="urn:microsoft.com/office/officeart/2005/8/layout/bProcess4"/>
    <dgm:cxn modelId="{217D53F0-474D-44F2-AF5B-477730F40476}" type="presParOf" srcId="{59451A1B-6481-49C6-8B6D-589AFE93157C}" destId="{08D2E091-DE35-43B1-9F9E-DC3CF797FF4B}" srcOrd="4" destOrd="0" presId="urn:microsoft.com/office/officeart/2005/8/layout/bProcess4"/>
    <dgm:cxn modelId="{6041C897-F98F-4D44-BF9F-ED9E7F019C07}" type="presParOf" srcId="{08D2E091-DE35-43B1-9F9E-DC3CF797FF4B}" destId="{843453E6-5F4A-4B11-AC70-7E6C66EA8738}" srcOrd="0" destOrd="0" presId="urn:microsoft.com/office/officeart/2005/8/layout/bProcess4"/>
    <dgm:cxn modelId="{AA5B9B8B-F01E-4A3B-AB60-80401E8EA6C4}" type="presParOf" srcId="{08D2E091-DE35-43B1-9F9E-DC3CF797FF4B}" destId="{B0D7406C-70ED-48EE-8C75-86E70A921C23}" srcOrd="1" destOrd="0" presId="urn:microsoft.com/office/officeart/2005/8/layout/bProcess4"/>
    <dgm:cxn modelId="{DE1400C7-2CC8-43CF-8C06-2A4D336111E0}" type="presParOf" srcId="{59451A1B-6481-49C6-8B6D-589AFE93157C}" destId="{54BBFA74-B525-406F-AD87-4A1264CD891D}" srcOrd="5" destOrd="0" presId="urn:microsoft.com/office/officeart/2005/8/layout/bProcess4"/>
    <dgm:cxn modelId="{D9A82BB9-8799-4D60-9367-FC4DC74B57A9}" type="presParOf" srcId="{59451A1B-6481-49C6-8B6D-589AFE93157C}" destId="{CFC9E88D-E6DE-40DE-B08B-983C38A344B6}" srcOrd="6" destOrd="0" presId="urn:microsoft.com/office/officeart/2005/8/layout/bProcess4"/>
    <dgm:cxn modelId="{19242A63-C030-4451-9529-8DF0A6D12322}" type="presParOf" srcId="{CFC9E88D-E6DE-40DE-B08B-983C38A344B6}" destId="{75FE98F4-A397-479C-97DC-DDA876796484}" srcOrd="0" destOrd="0" presId="urn:microsoft.com/office/officeart/2005/8/layout/bProcess4"/>
    <dgm:cxn modelId="{B5BD0598-BA8D-439F-862D-356585A60C98}" type="presParOf" srcId="{CFC9E88D-E6DE-40DE-B08B-983C38A344B6}" destId="{5E4B5E4E-EF3F-4449-93B3-3D9B5FC54080}" srcOrd="1" destOrd="0" presId="urn:microsoft.com/office/officeart/2005/8/layout/bProcess4"/>
    <dgm:cxn modelId="{557D04CC-C207-4A93-9CA1-A3FAC9444200}" type="presParOf" srcId="{59451A1B-6481-49C6-8B6D-589AFE93157C}" destId="{B12146E9-6F9C-4F72-A8F6-9248E81342AC}" srcOrd="7" destOrd="0" presId="urn:microsoft.com/office/officeart/2005/8/layout/bProcess4"/>
    <dgm:cxn modelId="{EA0E463A-46F2-4D03-AFAD-7BC0A2EF7AA7}" type="presParOf" srcId="{59451A1B-6481-49C6-8B6D-589AFE93157C}" destId="{D4F2773D-708A-41D8-A85C-36A565F333F9}" srcOrd="8" destOrd="0" presId="urn:microsoft.com/office/officeart/2005/8/layout/bProcess4"/>
    <dgm:cxn modelId="{636F3202-6FDA-430D-AC04-682C2B004A51}" type="presParOf" srcId="{D4F2773D-708A-41D8-A85C-36A565F333F9}" destId="{048AA1B7-1060-4C28-84CE-F4A1CEA2BC5D}" srcOrd="0" destOrd="0" presId="urn:microsoft.com/office/officeart/2005/8/layout/bProcess4"/>
    <dgm:cxn modelId="{F5B07B1F-9A88-4822-A92A-3A21615D5916}" type="presParOf" srcId="{D4F2773D-708A-41D8-A85C-36A565F333F9}" destId="{065410C1-B413-41DF-A526-F946DEC8A9A8}" srcOrd="1" destOrd="0" presId="urn:microsoft.com/office/officeart/2005/8/layout/bProcess4"/>
    <dgm:cxn modelId="{9BEA7307-1F83-44DC-8BB5-2C5CD4658473}" type="presParOf" srcId="{59451A1B-6481-49C6-8B6D-589AFE93157C}" destId="{61DB0298-E9BA-49FB-9512-0195589772FE}" srcOrd="9" destOrd="0" presId="urn:microsoft.com/office/officeart/2005/8/layout/bProcess4"/>
    <dgm:cxn modelId="{DE2A6F8F-E9D4-498C-96DD-FBF0AB635B46}" type="presParOf" srcId="{59451A1B-6481-49C6-8B6D-589AFE93157C}" destId="{3C15E92C-2CDB-41B3-91F0-55306DD46A1B}" srcOrd="10" destOrd="0" presId="urn:microsoft.com/office/officeart/2005/8/layout/bProcess4"/>
    <dgm:cxn modelId="{8800ADA5-76BC-48E1-AC13-37AE12BF6050}" type="presParOf" srcId="{3C15E92C-2CDB-41B3-91F0-55306DD46A1B}" destId="{7A56686F-4138-448D-8CCC-486732A75499}" srcOrd="0" destOrd="0" presId="urn:microsoft.com/office/officeart/2005/8/layout/bProcess4"/>
    <dgm:cxn modelId="{C60F6A2B-ACA9-4D04-8337-5DE72592D6EB}" type="presParOf" srcId="{3C15E92C-2CDB-41B3-91F0-55306DD46A1B}" destId="{2DC68323-B327-421A-A0EF-42BDFBC0761C}" srcOrd="1" destOrd="0" presId="urn:microsoft.com/office/officeart/2005/8/layout/bProcess4"/>
    <dgm:cxn modelId="{820A33A8-A85B-410B-94D2-8A3D73AB1864}" type="presParOf" srcId="{59451A1B-6481-49C6-8B6D-589AFE93157C}" destId="{79ADDDE9-55C3-43FB-9C61-AF549804E4AE}" srcOrd="11" destOrd="0" presId="urn:microsoft.com/office/officeart/2005/8/layout/bProcess4"/>
    <dgm:cxn modelId="{8BEAACE9-07A6-400F-A60F-1F0C8C1FD318}" type="presParOf" srcId="{59451A1B-6481-49C6-8B6D-589AFE93157C}" destId="{D0EA69E1-A91A-46B9-BD87-FA7BFC3ABDDF}" srcOrd="12" destOrd="0" presId="urn:microsoft.com/office/officeart/2005/8/layout/bProcess4"/>
    <dgm:cxn modelId="{20D25E30-FD4F-4E8F-A41C-B7027AA1C702}" type="presParOf" srcId="{D0EA69E1-A91A-46B9-BD87-FA7BFC3ABDDF}" destId="{9C96B202-95BB-493E-833A-74C5FCAC3DBE}" srcOrd="0" destOrd="0" presId="urn:microsoft.com/office/officeart/2005/8/layout/bProcess4"/>
    <dgm:cxn modelId="{D42E7C26-7CF4-427B-8A4A-988E75941DB9}" type="presParOf" srcId="{D0EA69E1-A91A-46B9-BD87-FA7BFC3ABDDF}" destId="{59E44705-519A-41EB-98C9-019689BA91E7}" srcOrd="1" destOrd="0" presId="urn:microsoft.com/office/officeart/2005/8/layout/bProcess4"/>
    <dgm:cxn modelId="{BAFD6D0A-348F-4250-8CF9-9C8E0D14E199}" type="presParOf" srcId="{59451A1B-6481-49C6-8B6D-589AFE93157C}" destId="{3C0BAA12-9933-4FBA-8612-B17DBC292898}" srcOrd="13" destOrd="0" presId="urn:microsoft.com/office/officeart/2005/8/layout/bProcess4"/>
    <dgm:cxn modelId="{BE7D21C1-AF81-49EF-B9A7-713786ECDD62}" type="presParOf" srcId="{59451A1B-6481-49C6-8B6D-589AFE93157C}" destId="{7587C950-9B9C-4488-86E2-7AC9E852CE73}" srcOrd="14" destOrd="0" presId="urn:microsoft.com/office/officeart/2005/8/layout/bProcess4"/>
    <dgm:cxn modelId="{6DF541C0-0BBC-43B4-B5A7-7947C8F013D1}" type="presParOf" srcId="{7587C950-9B9C-4488-86E2-7AC9E852CE73}" destId="{FBF211D1-169B-4E41-BCE1-1355F9ABF131}" srcOrd="0" destOrd="0" presId="urn:microsoft.com/office/officeart/2005/8/layout/bProcess4"/>
    <dgm:cxn modelId="{3FCDBFF8-EA96-4F72-B6EA-FFA22E1DC423}" type="presParOf" srcId="{7587C950-9B9C-4488-86E2-7AC9E852CE73}" destId="{63915220-EFB0-408E-B241-B0358471BFE7}" srcOrd="1" destOrd="0" presId="urn:microsoft.com/office/officeart/2005/8/layout/bProcess4"/>
    <dgm:cxn modelId="{A51B8831-DC4F-4210-915D-F948E793B98E}" type="presParOf" srcId="{59451A1B-6481-49C6-8B6D-589AFE93157C}" destId="{80A94EBE-A63E-4449-B60F-DF5B8D70CA06}" srcOrd="15" destOrd="0" presId="urn:microsoft.com/office/officeart/2005/8/layout/bProcess4"/>
    <dgm:cxn modelId="{442376C8-AD0F-4799-B646-4F2C1B73CF77}" type="presParOf" srcId="{59451A1B-6481-49C6-8B6D-589AFE93157C}" destId="{04675456-6FB7-4B73-B37B-E5EBD5A2DE54}" srcOrd="16" destOrd="0" presId="urn:microsoft.com/office/officeart/2005/8/layout/bProcess4"/>
    <dgm:cxn modelId="{373FC605-047D-4944-A02C-3BFB96E9433B}" type="presParOf" srcId="{04675456-6FB7-4B73-B37B-E5EBD5A2DE54}" destId="{70AE8C22-1693-485F-A6D5-96F4BCCABB08}" srcOrd="0" destOrd="0" presId="urn:microsoft.com/office/officeart/2005/8/layout/bProcess4"/>
    <dgm:cxn modelId="{C78B9BD4-0C48-4BDD-9DA3-E0670547A350}" type="presParOf" srcId="{04675456-6FB7-4B73-B37B-E5EBD5A2DE54}" destId="{8EAF9776-9F1B-4C7C-A61B-794D72CCED1D}" srcOrd="1" destOrd="0" presId="urn:microsoft.com/office/officeart/2005/8/layout/bProcess4"/>
    <dgm:cxn modelId="{FE1B39A7-FDB1-499C-87A5-24863402918C}" type="presParOf" srcId="{59451A1B-6481-49C6-8B6D-589AFE93157C}" destId="{F03F27F4-5DAD-4356-921D-C2D8DA9B5A7D}" srcOrd="17" destOrd="0" presId="urn:microsoft.com/office/officeart/2005/8/layout/bProcess4"/>
    <dgm:cxn modelId="{54062830-64DC-4745-954F-1E53893CEC28}" type="presParOf" srcId="{59451A1B-6481-49C6-8B6D-589AFE93157C}" destId="{FA81D917-CECD-4E7E-AF8C-D178503FBDD0}" srcOrd="18" destOrd="0" presId="urn:microsoft.com/office/officeart/2005/8/layout/bProcess4"/>
    <dgm:cxn modelId="{DD0A755F-3D2B-484D-99F8-F154A2F8B89B}" type="presParOf" srcId="{FA81D917-CECD-4E7E-AF8C-D178503FBDD0}" destId="{86768722-4B93-4B59-A0E4-A285F3C70A3E}" srcOrd="0" destOrd="0" presId="urn:microsoft.com/office/officeart/2005/8/layout/bProcess4"/>
    <dgm:cxn modelId="{34150BEF-7663-41B3-9FD6-0BAC59FEA4F8}" type="presParOf" srcId="{FA81D917-CECD-4E7E-AF8C-D178503FBDD0}" destId="{3AC4ED80-068E-4AB4-8520-BE7541B17304}" srcOrd="1" destOrd="0" presId="urn:microsoft.com/office/officeart/2005/8/layout/b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0A951206-91CC-485B-B078-C0281E2DB14E}" type="doc">
      <dgm:prSet loTypeId="urn:microsoft.com/office/officeart/2005/8/layout/hProcess9" loCatId="process" qsTypeId="urn:microsoft.com/office/officeart/2005/8/quickstyle/simple1" qsCatId="simple" csTypeId="urn:microsoft.com/office/officeart/2005/8/colors/accent1_2" csCatId="accent1"/>
      <dgm:spPr/>
      <dgm:t>
        <a:bodyPr/>
        <a:lstStyle/>
        <a:p>
          <a:endParaRPr lang="en-AU"/>
        </a:p>
      </dgm:t>
    </dgm:pt>
    <dgm:pt modelId="{0CD139CE-4C9F-4CCA-A4CB-423F78E0E383}">
      <dgm:prSet/>
      <dgm:spPr/>
      <dgm:t>
        <a:bodyPr/>
        <a:lstStyle/>
        <a:p>
          <a:pPr rtl="0"/>
          <a:r>
            <a:rPr lang="en-AU" dirty="0"/>
            <a:t>Fisheries hubs and aquaculture nucleus infrastructure </a:t>
          </a:r>
        </a:p>
      </dgm:t>
    </dgm:pt>
    <dgm:pt modelId="{9066C6B3-46D4-412B-8444-FCF454C5DFA1}" type="parTrans" cxnId="{BE9E61BA-FF82-4A9D-91B1-84C0C91668CF}">
      <dgm:prSet/>
      <dgm:spPr/>
      <dgm:t>
        <a:bodyPr/>
        <a:lstStyle/>
        <a:p>
          <a:endParaRPr lang="en-AU"/>
        </a:p>
      </dgm:t>
    </dgm:pt>
    <dgm:pt modelId="{45C497F5-6610-452B-A852-6790C71ED890}" type="sibTrans" cxnId="{BE9E61BA-FF82-4A9D-91B1-84C0C91668CF}">
      <dgm:prSet/>
      <dgm:spPr/>
      <dgm:t>
        <a:bodyPr/>
        <a:lstStyle/>
        <a:p>
          <a:endParaRPr lang="en-AU"/>
        </a:p>
      </dgm:t>
    </dgm:pt>
    <dgm:pt modelId="{E4A9C255-1AC3-4A4A-BBAD-D1C2C801F892}" type="pres">
      <dgm:prSet presAssocID="{0A951206-91CC-485B-B078-C0281E2DB14E}" presName="CompostProcess" presStyleCnt="0">
        <dgm:presLayoutVars>
          <dgm:dir/>
          <dgm:resizeHandles val="exact"/>
        </dgm:presLayoutVars>
      </dgm:prSet>
      <dgm:spPr/>
    </dgm:pt>
    <dgm:pt modelId="{A8E91AD9-1D8F-40A3-ABC0-91B65549A964}" type="pres">
      <dgm:prSet presAssocID="{0A951206-91CC-485B-B078-C0281E2DB14E}" presName="arrow" presStyleLbl="bgShp" presStyleIdx="0" presStyleCnt="1"/>
      <dgm:spPr/>
    </dgm:pt>
    <dgm:pt modelId="{546920CF-F0ED-4EAF-9412-69B12EDE299F}" type="pres">
      <dgm:prSet presAssocID="{0A951206-91CC-485B-B078-C0281E2DB14E}" presName="linearProcess" presStyleCnt="0"/>
      <dgm:spPr/>
    </dgm:pt>
    <dgm:pt modelId="{5B22D8A8-EB62-4332-8528-0EF2B3F17B10}" type="pres">
      <dgm:prSet presAssocID="{0CD139CE-4C9F-4CCA-A4CB-423F78E0E383}" presName="textNode" presStyleLbl="node1" presStyleIdx="0" presStyleCnt="1">
        <dgm:presLayoutVars>
          <dgm:bulletEnabled val="1"/>
        </dgm:presLayoutVars>
      </dgm:prSet>
      <dgm:spPr/>
    </dgm:pt>
  </dgm:ptLst>
  <dgm:cxnLst>
    <dgm:cxn modelId="{EB5E5327-940D-41CF-ACE9-0691AE31275F}" type="presOf" srcId="{0A951206-91CC-485B-B078-C0281E2DB14E}" destId="{E4A9C255-1AC3-4A4A-BBAD-D1C2C801F892}" srcOrd="0" destOrd="0" presId="urn:microsoft.com/office/officeart/2005/8/layout/hProcess9"/>
    <dgm:cxn modelId="{B6673178-BC4C-4BB5-B8B6-937BB14431D2}" type="presOf" srcId="{0CD139CE-4C9F-4CCA-A4CB-423F78E0E383}" destId="{5B22D8A8-EB62-4332-8528-0EF2B3F17B10}" srcOrd="0" destOrd="0" presId="urn:microsoft.com/office/officeart/2005/8/layout/hProcess9"/>
    <dgm:cxn modelId="{BE9E61BA-FF82-4A9D-91B1-84C0C91668CF}" srcId="{0A951206-91CC-485B-B078-C0281E2DB14E}" destId="{0CD139CE-4C9F-4CCA-A4CB-423F78E0E383}" srcOrd="0" destOrd="0" parTransId="{9066C6B3-46D4-412B-8444-FCF454C5DFA1}" sibTransId="{45C497F5-6610-452B-A852-6790C71ED890}"/>
    <dgm:cxn modelId="{35F3E2F0-CA90-4519-B9AC-5D4725325FE0}" type="presParOf" srcId="{E4A9C255-1AC3-4A4A-BBAD-D1C2C801F892}" destId="{A8E91AD9-1D8F-40A3-ABC0-91B65549A964}" srcOrd="0" destOrd="0" presId="urn:microsoft.com/office/officeart/2005/8/layout/hProcess9"/>
    <dgm:cxn modelId="{BFCACC8E-FBBD-47FA-B780-8EFCF058FE66}" type="presParOf" srcId="{E4A9C255-1AC3-4A4A-BBAD-D1C2C801F892}" destId="{546920CF-F0ED-4EAF-9412-69B12EDE299F}" srcOrd="1" destOrd="0" presId="urn:microsoft.com/office/officeart/2005/8/layout/hProcess9"/>
    <dgm:cxn modelId="{68DD6B1F-6273-4E24-BB80-9CA3D4A87F8E}" type="presParOf" srcId="{546920CF-F0ED-4EAF-9412-69B12EDE299F}" destId="{5B22D8A8-EB62-4332-8528-0EF2B3F17B10}" srcOrd="0"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8C752917-4712-48CF-8F3D-4732EB64DB95}" type="doc">
      <dgm:prSet loTypeId="urn:microsoft.com/office/officeart/2005/8/layout/radial1" loCatId="relationship" qsTypeId="urn:microsoft.com/office/officeart/2005/8/quickstyle/simple1" qsCatId="simple" csTypeId="urn:microsoft.com/office/officeart/2005/8/colors/accent1_2" csCatId="accent1" phldr="1"/>
      <dgm:spPr/>
      <dgm:t>
        <a:bodyPr/>
        <a:lstStyle/>
        <a:p>
          <a:endParaRPr lang="en-AU"/>
        </a:p>
      </dgm:t>
    </dgm:pt>
    <dgm:pt modelId="{22364D59-9D69-4D45-8C89-8015AAD24B28}">
      <dgm:prSet phldrT="[Text]"/>
      <dgm:spPr/>
      <dgm:t>
        <a:bodyPr/>
        <a:lstStyle/>
        <a:p>
          <a:r>
            <a:rPr lang="en-AU" dirty="0"/>
            <a:t>Infrastructure Development Plan Funding</a:t>
          </a:r>
        </a:p>
      </dgm:t>
    </dgm:pt>
    <dgm:pt modelId="{A2193C85-0A10-4A86-83C6-35283D65EAD2}" type="parTrans" cxnId="{ACD7CB0D-A594-472F-96D3-BD4664D7BE0E}">
      <dgm:prSet/>
      <dgm:spPr/>
      <dgm:t>
        <a:bodyPr/>
        <a:lstStyle/>
        <a:p>
          <a:endParaRPr lang="en-AU"/>
        </a:p>
      </dgm:t>
    </dgm:pt>
    <dgm:pt modelId="{D0F02115-A368-48E6-9947-EE23FE96DF56}" type="sibTrans" cxnId="{ACD7CB0D-A594-472F-96D3-BD4664D7BE0E}">
      <dgm:prSet/>
      <dgm:spPr/>
      <dgm:t>
        <a:bodyPr/>
        <a:lstStyle/>
        <a:p>
          <a:endParaRPr lang="en-AU"/>
        </a:p>
      </dgm:t>
    </dgm:pt>
    <dgm:pt modelId="{AC8E6A72-FC54-4C95-AB2B-F6B75FAF60AC}">
      <dgm:prSet phldrT="[Text]"/>
      <dgm:spPr/>
      <dgm:t>
        <a:bodyPr/>
        <a:lstStyle/>
        <a:p>
          <a:r>
            <a:rPr lang="en-AU" dirty="0">
              <a:effectLst/>
            </a:rPr>
            <a:t>development fund</a:t>
          </a:r>
          <a:endParaRPr lang="en-AU" dirty="0"/>
        </a:p>
      </dgm:t>
    </dgm:pt>
    <dgm:pt modelId="{F2FA205F-770E-4DAD-AF55-2BDAA141A962}" type="parTrans" cxnId="{DD2731A2-338A-4391-AF15-BC2DF064E654}">
      <dgm:prSet/>
      <dgm:spPr/>
      <dgm:t>
        <a:bodyPr/>
        <a:lstStyle/>
        <a:p>
          <a:endParaRPr lang="en-AU"/>
        </a:p>
      </dgm:t>
    </dgm:pt>
    <dgm:pt modelId="{79A54869-59BC-4460-9800-4EF87CFA35F6}" type="sibTrans" cxnId="{DD2731A2-338A-4391-AF15-BC2DF064E654}">
      <dgm:prSet/>
      <dgm:spPr/>
      <dgm:t>
        <a:bodyPr/>
        <a:lstStyle/>
        <a:p>
          <a:endParaRPr lang="en-AU"/>
        </a:p>
      </dgm:t>
    </dgm:pt>
    <dgm:pt modelId="{EBAF2CDD-E72E-4AFD-9D59-AD03FAE597B8}">
      <dgm:prSet phldrT="[Text]"/>
      <dgm:spPr/>
      <dgm:t>
        <a:bodyPr/>
        <a:lstStyle/>
        <a:p>
          <a:r>
            <a:rPr lang="en-AU" dirty="0"/>
            <a:t>Interagency Funding</a:t>
          </a:r>
        </a:p>
      </dgm:t>
    </dgm:pt>
    <dgm:pt modelId="{F1E6A013-D9E3-47E4-BAAF-5B57BBB7AD80}" type="parTrans" cxnId="{BEA7AE02-CD64-4FBB-BB53-0FCAD9E4F612}">
      <dgm:prSet/>
      <dgm:spPr/>
      <dgm:t>
        <a:bodyPr/>
        <a:lstStyle/>
        <a:p>
          <a:endParaRPr lang="en-AU"/>
        </a:p>
      </dgm:t>
    </dgm:pt>
    <dgm:pt modelId="{D81C0A2B-63CD-40B3-8BC0-105B925B2DD1}" type="sibTrans" cxnId="{BEA7AE02-CD64-4FBB-BB53-0FCAD9E4F612}">
      <dgm:prSet/>
      <dgm:spPr/>
      <dgm:t>
        <a:bodyPr/>
        <a:lstStyle/>
        <a:p>
          <a:endParaRPr lang="en-AU"/>
        </a:p>
      </dgm:t>
    </dgm:pt>
    <dgm:pt modelId="{51EAD52E-7E00-441A-969A-94ABEEA048B1}">
      <dgm:prSet phldrT="[Text]"/>
      <dgm:spPr/>
      <dgm:t>
        <a:bodyPr/>
        <a:lstStyle/>
        <a:p>
          <a:r>
            <a:rPr lang="en-AU" dirty="0">
              <a:effectLst/>
            </a:rPr>
            <a:t>Others(e.g. Blue financing)</a:t>
          </a:r>
          <a:endParaRPr lang="en-AU" dirty="0"/>
        </a:p>
      </dgm:t>
    </dgm:pt>
    <dgm:pt modelId="{14CFE3CD-5242-4E3B-853B-50FF2B66BBC0}" type="parTrans" cxnId="{D30E3D0C-9533-4C9D-8ED6-CD136ED8F796}">
      <dgm:prSet/>
      <dgm:spPr/>
      <dgm:t>
        <a:bodyPr/>
        <a:lstStyle/>
        <a:p>
          <a:endParaRPr lang="en-AU"/>
        </a:p>
      </dgm:t>
    </dgm:pt>
    <dgm:pt modelId="{EA5C8E29-D7D8-4C38-AFEE-19AFA8866970}" type="sibTrans" cxnId="{D30E3D0C-9533-4C9D-8ED6-CD136ED8F796}">
      <dgm:prSet/>
      <dgm:spPr/>
      <dgm:t>
        <a:bodyPr/>
        <a:lstStyle/>
        <a:p>
          <a:endParaRPr lang="en-AU"/>
        </a:p>
      </dgm:t>
    </dgm:pt>
    <dgm:pt modelId="{9D2764CA-4EEA-48BF-B4B2-4799D84944EE}">
      <dgm:prSet phldrT="[Text]"/>
      <dgm:spPr/>
      <dgm:t>
        <a:bodyPr/>
        <a:lstStyle/>
        <a:p>
          <a:r>
            <a:rPr lang="en-AU" dirty="0">
              <a:effectLst/>
            </a:rPr>
            <a:t>Concessional funding</a:t>
          </a:r>
          <a:endParaRPr lang="en-AU" dirty="0"/>
        </a:p>
      </dgm:t>
    </dgm:pt>
    <dgm:pt modelId="{3A5AF4B9-E247-4BE9-B6F1-2DB9EF0CCECF}" type="parTrans" cxnId="{0856A386-7065-445B-9F12-BD3C1178FA1F}">
      <dgm:prSet/>
      <dgm:spPr/>
      <dgm:t>
        <a:bodyPr/>
        <a:lstStyle/>
        <a:p>
          <a:endParaRPr lang="en-AU"/>
        </a:p>
      </dgm:t>
    </dgm:pt>
    <dgm:pt modelId="{599049E3-D373-45E9-B841-9F42B0B2626F}" type="sibTrans" cxnId="{0856A386-7065-445B-9F12-BD3C1178FA1F}">
      <dgm:prSet/>
      <dgm:spPr/>
      <dgm:t>
        <a:bodyPr/>
        <a:lstStyle/>
        <a:p>
          <a:endParaRPr lang="en-AU"/>
        </a:p>
      </dgm:t>
    </dgm:pt>
    <dgm:pt modelId="{F5063D8C-EA81-40D4-8144-7F02BB77224A}" type="pres">
      <dgm:prSet presAssocID="{8C752917-4712-48CF-8F3D-4732EB64DB95}" presName="cycle" presStyleCnt="0">
        <dgm:presLayoutVars>
          <dgm:chMax val="1"/>
          <dgm:dir/>
          <dgm:animLvl val="ctr"/>
          <dgm:resizeHandles val="exact"/>
        </dgm:presLayoutVars>
      </dgm:prSet>
      <dgm:spPr/>
    </dgm:pt>
    <dgm:pt modelId="{2A7577B5-EF0D-421C-B672-DD6685F6EAC2}" type="pres">
      <dgm:prSet presAssocID="{22364D59-9D69-4D45-8C89-8015AAD24B28}" presName="centerShape" presStyleLbl="node0" presStyleIdx="0" presStyleCnt="1"/>
      <dgm:spPr/>
    </dgm:pt>
    <dgm:pt modelId="{797E9BA3-977F-47B9-8DB1-DA7DB6850BF4}" type="pres">
      <dgm:prSet presAssocID="{F2FA205F-770E-4DAD-AF55-2BDAA141A962}" presName="Name9" presStyleLbl="parChTrans1D2" presStyleIdx="0" presStyleCnt="4"/>
      <dgm:spPr/>
    </dgm:pt>
    <dgm:pt modelId="{39C3357D-1062-46CB-B837-CBB66C0E4A84}" type="pres">
      <dgm:prSet presAssocID="{F2FA205F-770E-4DAD-AF55-2BDAA141A962}" presName="connTx" presStyleLbl="parChTrans1D2" presStyleIdx="0" presStyleCnt="4"/>
      <dgm:spPr/>
    </dgm:pt>
    <dgm:pt modelId="{1DA9613F-5166-48AA-92FC-0AD87DC72B8A}" type="pres">
      <dgm:prSet presAssocID="{AC8E6A72-FC54-4C95-AB2B-F6B75FAF60AC}" presName="node" presStyleLbl="node1" presStyleIdx="0" presStyleCnt="4">
        <dgm:presLayoutVars>
          <dgm:bulletEnabled val="1"/>
        </dgm:presLayoutVars>
      </dgm:prSet>
      <dgm:spPr/>
    </dgm:pt>
    <dgm:pt modelId="{CE5B9C26-CAC2-4EA1-A965-3E94034074B8}" type="pres">
      <dgm:prSet presAssocID="{F1E6A013-D9E3-47E4-BAAF-5B57BBB7AD80}" presName="Name9" presStyleLbl="parChTrans1D2" presStyleIdx="1" presStyleCnt="4"/>
      <dgm:spPr/>
    </dgm:pt>
    <dgm:pt modelId="{73DADC9B-FFE9-40D3-92FF-7A9D07FA26D5}" type="pres">
      <dgm:prSet presAssocID="{F1E6A013-D9E3-47E4-BAAF-5B57BBB7AD80}" presName="connTx" presStyleLbl="parChTrans1D2" presStyleIdx="1" presStyleCnt="4"/>
      <dgm:spPr/>
    </dgm:pt>
    <dgm:pt modelId="{89467003-D624-4802-83D4-2024DA5F9AE5}" type="pres">
      <dgm:prSet presAssocID="{EBAF2CDD-E72E-4AFD-9D59-AD03FAE597B8}" presName="node" presStyleLbl="node1" presStyleIdx="1" presStyleCnt="4">
        <dgm:presLayoutVars>
          <dgm:bulletEnabled val="1"/>
        </dgm:presLayoutVars>
      </dgm:prSet>
      <dgm:spPr/>
    </dgm:pt>
    <dgm:pt modelId="{E50D7425-ED65-4561-9D1E-5CC0009B1192}" type="pres">
      <dgm:prSet presAssocID="{14CFE3CD-5242-4E3B-853B-50FF2B66BBC0}" presName="Name9" presStyleLbl="parChTrans1D2" presStyleIdx="2" presStyleCnt="4"/>
      <dgm:spPr/>
    </dgm:pt>
    <dgm:pt modelId="{23125C5C-B78E-429B-A0A2-3DAB32E2B056}" type="pres">
      <dgm:prSet presAssocID="{14CFE3CD-5242-4E3B-853B-50FF2B66BBC0}" presName="connTx" presStyleLbl="parChTrans1D2" presStyleIdx="2" presStyleCnt="4"/>
      <dgm:spPr/>
    </dgm:pt>
    <dgm:pt modelId="{E3C58566-110C-4C63-A0AB-B00677057BFC}" type="pres">
      <dgm:prSet presAssocID="{51EAD52E-7E00-441A-969A-94ABEEA048B1}" presName="node" presStyleLbl="node1" presStyleIdx="2" presStyleCnt="4">
        <dgm:presLayoutVars>
          <dgm:bulletEnabled val="1"/>
        </dgm:presLayoutVars>
      </dgm:prSet>
      <dgm:spPr/>
    </dgm:pt>
    <dgm:pt modelId="{A4203003-ADAE-4D7B-99E1-A9600A5BD749}" type="pres">
      <dgm:prSet presAssocID="{3A5AF4B9-E247-4BE9-B6F1-2DB9EF0CCECF}" presName="Name9" presStyleLbl="parChTrans1D2" presStyleIdx="3" presStyleCnt="4"/>
      <dgm:spPr/>
    </dgm:pt>
    <dgm:pt modelId="{160127E5-C732-4CF0-A9B4-0197BA0E766B}" type="pres">
      <dgm:prSet presAssocID="{3A5AF4B9-E247-4BE9-B6F1-2DB9EF0CCECF}" presName="connTx" presStyleLbl="parChTrans1D2" presStyleIdx="3" presStyleCnt="4"/>
      <dgm:spPr/>
    </dgm:pt>
    <dgm:pt modelId="{2620DE0E-C799-4099-9B01-D2CA3B778E18}" type="pres">
      <dgm:prSet presAssocID="{9D2764CA-4EEA-48BF-B4B2-4799D84944EE}" presName="node" presStyleLbl="node1" presStyleIdx="3" presStyleCnt="4">
        <dgm:presLayoutVars>
          <dgm:bulletEnabled val="1"/>
        </dgm:presLayoutVars>
      </dgm:prSet>
      <dgm:spPr/>
    </dgm:pt>
  </dgm:ptLst>
  <dgm:cxnLst>
    <dgm:cxn modelId="{BEA7AE02-CD64-4FBB-BB53-0FCAD9E4F612}" srcId="{22364D59-9D69-4D45-8C89-8015AAD24B28}" destId="{EBAF2CDD-E72E-4AFD-9D59-AD03FAE597B8}" srcOrd="1" destOrd="0" parTransId="{F1E6A013-D9E3-47E4-BAAF-5B57BBB7AD80}" sibTransId="{D81C0A2B-63CD-40B3-8BC0-105B925B2DD1}"/>
    <dgm:cxn modelId="{0EE99504-D95F-4887-9BA1-2DB0984CFFAD}" type="presOf" srcId="{14CFE3CD-5242-4E3B-853B-50FF2B66BBC0}" destId="{23125C5C-B78E-429B-A0A2-3DAB32E2B056}" srcOrd="1" destOrd="0" presId="urn:microsoft.com/office/officeart/2005/8/layout/radial1"/>
    <dgm:cxn modelId="{C3B9C00A-13C4-4669-BA72-7B99F17A49E5}" type="presOf" srcId="{EBAF2CDD-E72E-4AFD-9D59-AD03FAE597B8}" destId="{89467003-D624-4802-83D4-2024DA5F9AE5}" srcOrd="0" destOrd="0" presId="urn:microsoft.com/office/officeart/2005/8/layout/radial1"/>
    <dgm:cxn modelId="{D30E3D0C-9533-4C9D-8ED6-CD136ED8F796}" srcId="{22364D59-9D69-4D45-8C89-8015AAD24B28}" destId="{51EAD52E-7E00-441A-969A-94ABEEA048B1}" srcOrd="2" destOrd="0" parTransId="{14CFE3CD-5242-4E3B-853B-50FF2B66BBC0}" sibTransId="{EA5C8E29-D7D8-4C38-AFEE-19AFA8866970}"/>
    <dgm:cxn modelId="{ACD7CB0D-A594-472F-96D3-BD4664D7BE0E}" srcId="{8C752917-4712-48CF-8F3D-4732EB64DB95}" destId="{22364D59-9D69-4D45-8C89-8015AAD24B28}" srcOrd="0" destOrd="0" parTransId="{A2193C85-0A10-4A86-83C6-35283D65EAD2}" sibTransId="{D0F02115-A368-48E6-9947-EE23FE96DF56}"/>
    <dgm:cxn modelId="{DFAB6419-5FF7-4A34-AFC7-10EC63EDEA0F}" type="presOf" srcId="{F1E6A013-D9E3-47E4-BAAF-5B57BBB7AD80}" destId="{73DADC9B-FFE9-40D3-92FF-7A9D07FA26D5}" srcOrd="1" destOrd="0" presId="urn:microsoft.com/office/officeart/2005/8/layout/radial1"/>
    <dgm:cxn modelId="{FDF58428-7F3E-4BC0-8797-B00E349768FB}" type="presOf" srcId="{3A5AF4B9-E247-4BE9-B6F1-2DB9EF0CCECF}" destId="{A4203003-ADAE-4D7B-99E1-A9600A5BD749}" srcOrd="0" destOrd="0" presId="urn:microsoft.com/office/officeart/2005/8/layout/radial1"/>
    <dgm:cxn modelId="{E14F6849-5874-431E-A2F2-94380F236F7B}" type="presOf" srcId="{8C752917-4712-48CF-8F3D-4732EB64DB95}" destId="{F5063D8C-EA81-40D4-8144-7F02BB77224A}" srcOrd="0" destOrd="0" presId="urn:microsoft.com/office/officeart/2005/8/layout/radial1"/>
    <dgm:cxn modelId="{B4FE054A-BE55-4090-A45F-31623A4D34EB}" type="presOf" srcId="{3A5AF4B9-E247-4BE9-B6F1-2DB9EF0CCECF}" destId="{160127E5-C732-4CF0-A9B4-0197BA0E766B}" srcOrd="1" destOrd="0" presId="urn:microsoft.com/office/officeart/2005/8/layout/radial1"/>
    <dgm:cxn modelId="{7A86AE67-A41F-4187-8767-1052EC61CDAE}" type="presOf" srcId="{F2FA205F-770E-4DAD-AF55-2BDAA141A962}" destId="{797E9BA3-977F-47B9-8DB1-DA7DB6850BF4}" srcOrd="0" destOrd="0" presId="urn:microsoft.com/office/officeart/2005/8/layout/radial1"/>
    <dgm:cxn modelId="{9B46AC6E-CB24-4E98-A01B-84E194D6CD65}" type="presOf" srcId="{AC8E6A72-FC54-4C95-AB2B-F6B75FAF60AC}" destId="{1DA9613F-5166-48AA-92FC-0AD87DC72B8A}" srcOrd="0" destOrd="0" presId="urn:microsoft.com/office/officeart/2005/8/layout/radial1"/>
    <dgm:cxn modelId="{0856A386-7065-445B-9F12-BD3C1178FA1F}" srcId="{22364D59-9D69-4D45-8C89-8015AAD24B28}" destId="{9D2764CA-4EEA-48BF-B4B2-4799D84944EE}" srcOrd="3" destOrd="0" parTransId="{3A5AF4B9-E247-4BE9-B6F1-2DB9EF0CCECF}" sibTransId="{599049E3-D373-45E9-B841-9F42B0B2626F}"/>
    <dgm:cxn modelId="{0010AA8A-D427-459E-A817-1C4EED97ED60}" type="presOf" srcId="{22364D59-9D69-4D45-8C89-8015AAD24B28}" destId="{2A7577B5-EF0D-421C-B672-DD6685F6EAC2}" srcOrd="0" destOrd="0" presId="urn:microsoft.com/office/officeart/2005/8/layout/radial1"/>
    <dgm:cxn modelId="{925CBE90-D824-4F9C-BE86-9E27B0D79E6A}" type="presOf" srcId="{14CFE3CD-5242-4E3B-853B-50FF2B66BBC0}" destId="{E50D7425-ED65-4561-9D1E-5CC0009B1192}" srcOrd="0" destOrd="0" presId="urn:microsoft.com/office/officeart/2005/8/layout/radial1"/>
    <dgm:cxn modelId="{AA1DA992-0102-4AA0-BE67-D233A1DDA5A1}" type="presOf" srcId="{51EAD52E-7E00-441A-969A-94ABEEA048B1}" destId="{E3C58566-110C-4C63-A0AB-B00677057BFC}" srcOrd="0" destOrd="0" presId="urn:microsoft.com/office/officeart/2005/8/layout/radial1"/>
    <dgm:cxn modelId="{8BF414A1-09B4-4044-8F9D-FCB4E8FE0055}" type="presOf" srcId="{F1E6A013-D9E3-47E4-BAAF-5B57BBB7AD80}" destId="{CE5B9C26-CAC2-4EA1-A965-3E94034074B8}" srcOrd="0" destOrd="0" presId="urn:microsoft.com/office/officeart/2005/8/layout/radial1"/>
    <dgm:cxn modelId="{DD2731A2-338A-4391-AF15-BC2DF064E654}" srcId="{22364D59-9D69-4D45-8C89-8015AAD24B28}" destId="{AC8E6A72-FC54-4C95-AB2B-F6B75FAF60AC}" srcOrd="0" destOrd="0" parTransId="{F2FA205F-770E-4DAD-AF55-2BDAA141A962}" sibTransId="{79A54869-59BC-4460-9800-4EF87CFA35F6}"/>
    <dgm:cxn modelId="{EA8537F4-46FF-4639-B127-1057545459F3}" type="presOf" srcId="{F2FA205F-770E-4DAD-AF55-2BDAA141A962}" destId="{39C3357D-1062-46CB-B837-CBB66C0E4A84}" srcOrd="1" destOrd="0" presId="urn:microsoft.com/office/officeart/2005/8/layout/radial1"/>
    <dgm:cxn modelId="{AAA9B7FF-0C5F-42A0-8AA5-61803E5A32AC}" type="presOf" srcId="{9D2764CA-4EEA-48BF-B4B2-4799D84944EE}" destId="{2620DE0E-C799-4099-9B01-D2CA3B778E18}" srcOrd="0" destOrd="0" presId="urn:microsoft.com/office/officeart/2005/8/layout/radial1"/>
    <dgm:cxn modelId="{8CCF6696-CE82-45DB-9998-A9FCB6402598}" type="presParOf" srcId="{F5063D8C-EA81-40D4-8144-7F02BB77224A}" destId="{2A7577B5-EF0D-421C-B672-DD6685F6EAC2}" srcOrd="0" destOrd="0" presId="urn:microsoft.com/office/officeart/2005/8/layout/radial1"/>
    <dgm:cxn modelId="{66404592-9CF0-4C1A-92E3-CBBC20142E15}" type="presParOf" srcId="{F5063D8C-EA81-40D4-8144-7F02BB77224A}" destId="{797E9BA3-977F-47B9-8DB1-DA7DB6850BF4}" srcOrd="1" destOrd="0" presId="urn:microsoft.com/office/officeart/2005/8/layout/radial1"/>
    <dgm:cxn modelId="{A1C71B60-0E43-4C8F-8A63-2785100752A3}" type="presParOf" srcId="{797E9BA3-977F-47B9-8DB1-DA7DB6850BF4}" destId="{39C3357D-1062-46CB-B837-CBB66C0E4A84}" srcOrd="0" destOrd="0" presId="urn:microsoft.com/office/officeart/2005/8/layout/radial1"/>
    <dgm:cxn modelId="{BB2BC43C-2FA5-4393-8AB3-8B2C2D21D1CC}" type="presParOf" srcId="{F5063D8C-EA81-40D4-8144-7F02BB77224A}" destId="{1DA9613F-5166-48AA-92FC-0AD87DC72B8A}" srcOrd="2" destOrd="0" presId="urn:microsoft.com/office/officeart/2005/8/layout/radial1"/>
    <dgm:cxn modelId="{1ECFDAEF-AAA5-4622-BC09-DAF7A2FA817A}" type="presParOf" srcId="{F5063D8C-EA81-40D4-8144-7F02BB77224A}" destId="{CE5B9C26-CAC2-4EA1-A965-3E94034074B8}" srcOrd="3" destOrd="0" presId="urn:microsoft.com/office/officeart/2005/8/layout/radial1"/>
    <dgm:cxn modelId="{ADBC6AF8-2510-497C-A3AD-330E0C023E4C}" type="presParOf" srcId="{CE5B9C26-CAC2-4EA1-A965-3E94034074B8}" destId="{73DADC9B-FFE9-40D3-92FF-7A9D07FA26D5}" srcOrd="0" destOrd="0" presId="urn:microsoft.com/office/officeart/2005/8/layout/radial1"/>
    <dgm:cxn modelId="{B6A8E6B9-B7DF-4551-AC86-43CB201A9401}" type="presParOf" srcId="{F5063D8C-EA81-40D4-8144-7F02BB77224A}" destId="{89467003-D624-4802-83D4-2024DA5F9AE5}" srcOrd="4" destOrd="0" presId="urn:microsoft.com/office/officeart/2005/8/layout/radial1"/>
    <dgm:cxn modelId="{0711C5DB-1897-4ABC-B88A-C8330AEF9535}" type="presParOf" srcId="{F5063D8C-EA81-40D4-8144-7F02BB77224A}" destId="{E50D7425-ED65-4561-9D1E-5CC0009B1192}" srcOrd="5" destOrd="0" presId="urn:microsoft.com/office/officeart/2005/8/layout/radial1"/>
    <dgm:cxn modelId="{D9A4E90A-A3CE-4601-A7B8-6455F538F516}" type="presParOf" srcId="{E50D7425-ED65-4561-9D1E-5CC0009B1192}" destId="{23125C5C-B78E-429B-A0A2-3DAB32E2B056}" srcOrd="0" destOrd="0" presId="urn:microsoft.com/office/officeart/2005/8/layout/radial1"/>
    <dgm:cxn modelId="{E6415015-2414-48CA-9901-007418EA3D58}" type="presParOf" srcId="{F5063D8C-EA81-40D4-8144-7F02BB77224A}" destId="{E3C58566-110C-4C63-A0AB-B00677057BFC}" srcOrd="6" destOrd="0" presId="urn:microsoft.com/office/officeart/2005/8/layout/radial1"/>
    <dgm:cxn modelId="{685E6BA7-14B9-4436-9368-93E01A49969D}" type="presParOf" srcId="{F5063D8C-EA81-40D4-8144-7F02BB77224A}" destId="{A4203003-ADAE-4D7B-99E1-A9600A5BD749}" srcOrd="7" destOrd="0" presId="urn:microsoft.com/office/officeart/2005/8/layout/radial1"/>
    <dgm:cxn modelId="{95350920-075F-45FF-A42D-EDDD85E5676E}" type="presParOf" srcId="{A4203003-ADAE-4D7B-99E1-A9600A5BD749}" destId="{160127E5-C732-4CF0-A9B4-0197BA0E766B}" srcOrd="0" destOrd="0" presId="urn:microsoft.com/office/officeart/2005/8/layout/radial1"/>
    <dgm:cxn modelId="{D52AED85-CA05-490D-8E14-95E8BEE836E5}" type="presParOf" srcId="{F5063D8C-EA81-40D4-8144-7F02BB77224A}" destId="{2620DE0E-C799-4099-9B01-D2CA3B778E18}" srcOrd="8" destOrd="0" presId="urn:microsoft.com/office/officeart/2005/8/layout/radial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234E926C-6BF0-4896-B77A-466116275F1E}" type="doc">
      <dgm:prSet loTypeId="urn:microsoft.com/office/officeart/2005/8/layout/arrow2" loCatId="process" qsTypeId="urn:microsoft.com/office/officeart/2005/8/quickstyle/simple1" qsCatId="simple" csTypeId="urn:microsoft.com/office/officeart/2005/8/colors/colorful4" csCatId="colorful" phldr="1"/>
      <dgm:spPr/>
      <dgm:t>
        <a:bodyPr/>
        <a:lstStyle/>
        <a:p>
          <a:endParaRPr lang="en-AU"/>
        </a:p>
      </dgm:t>
    </dgm:pt>
    <dgm:pt modelId="{D5497EA1-9DBA-4E0F-ACF3-87ECD6D60F10}">
      <dgm:prSet phldrT="[Text]" custT="1"/>
      <dgm:spPr/>
      <dgm:t>
        <a:bodyPr/>
        <a:lstStyle/>
        <a:p>
          <a:r>
            <a:rPr lang="en-AU" sz="2000" b="0">
              <a:solidFill>
                <a:schemeClr val="bg2">
                  <a:lumMod val="25000"/>
                </a:schemeClr>
              </a:solidFill>
              <a:latin typeface="Arial Black" panose="020B0A04020102020204" pitchFamily="34" charset="0"/>
              <a:cs typeface="Arial" panose="020B0604020202020204" pitchFamily="34" charset="0"/>
            </a:rPr>
            <a:t>2025</a:t>
          </a:r>
        </a:p>
      </dgm:t>
    </dgm:pt>
    <dgm:pt modelId="{2F7819C2-46E0-4EFF-98D1-9AE3F2EED3C8}" type="parTrans" cxnId="{B3C2DA8C-989B-4A0D-ABC4-2309D0F2CEC6}">
      <dgm:prSet/>
      <dgm:spPr/>
      <dgm:t>
        <a:bodyPr/>
        <a:lstStyle/>
        <a:p>
          <a:endParaRPr lang="en-AU"/>
        </a:p>
      </dgm:t>
    </dgm:pt>
    <dgm:pt modelId="{C6571CAE-151A-4E16-9D1C-CF475CFE4E82}" type="sibTrans" cxnId="{B3C2DA8C-989B-4A0D-ABC4-2309D0F2CEC6}">
      <dgm:prSet/>
      <dgm:spPr/>
      <dgm:t>
        <a:bodyPr/>
        <a:lstStyle/>
        <a:p>
          <a:endParaRPr lang="en-AU"/>
        </a:p>
      </dgm:t>
    </dgm:pt>
    <dgm:pt modelId="{12EE6D30-A0CE-495D-B592-6E58D0F199A5}">
      <dgm:prSet phldrT="[Text]" custT="1"/>
      <dgm:spPr/>
      <dgm:t>
        <a:bodyPr/>
        <a:lstStyle/>
        <a:p>
          <a:r>
            <a:rPr lang="en-AU" sz="1400" b="0">
              <a:solidFill>
                <a:schemeClr val="bg2">
                  <a:lumMod val="25000"/>
                </a:schemeClr>
              </a:solidFill>
              <a:latin typeface="Arial" panose="020B0604020202020204" pitchFamily="34" charset="0"/>
              <a:cs typeface="Arial" panose="020B0604020202020204" pitchFamily="34" charset="0"/>
            </a:rPr>
            <a:t>3 fully serviced ports or wharves</a:t>
          </a:r>
        </a:p>
      </dgm:t>
    </dgm:pt>
    <dgm:pt modelId="{94855A0E-F712-4EF5-922F-F8755CFF0A54}" type="parTrans" cxnId="{DB1957DC-00C1-4E1B-83A6-7238A42BA2EE}">
      <dgm:prSet/>
      <dgm:spPr/>
      <dgm:t>
        <a:bodyPr/>
        <a:lstStyle/>
        <a:p>
          <a:endParaRPr lang="en-AU"/>
        </a:p>
      </dgm:t>
    </dgm:pt>
    <dgm:pt modelId="{D729E32E-DFBB-47B5-B9DB-8C3CC01D0C63}" type="sibTrans" cxnId="{DB1957DC-00C1-4E1B-83A6-7238A42BA2EE}">
      <dgm:prSet/>
      <dgm:spPr/>
      <dgm:t>
        <a:bodyPr/>
        <a:lstStyle/>
        <a:p>
          <a:endParaRPr lang="en-AU"/>
        </a:p>
      </dgm:t>
    </dgm:pt>
    <dgm:pt modelId="{926C828D-A771-4A30-AF87-F333BD927A24}">
      <dgm:prSet phldrT="[Text]"/>
      <dgm:spPr/>
      <dgm:t>
        <a:bodyPr/>
        <a:lstStyle/>
        <a:p>
          <a:r>
            <a:rPr lang="en-AU" b="0">
              <a:solidFill>
                <a:schemeClr val="bg2">
                  <a:lumMod val="25000"/>
                </a:schemeClr>
              </a:solidFill>
              <a:latin typeface="Arial Black" panose="020B0A04020102020204" pitchFamily="34" charset="0"/>
              <a:cs typeface="Arial" panose="020B0604020202020204" pitchFamily="34" charset="0"/>
            </a:rPr>
            <a:t>2030</a:t>
          </a:r>
        </a:p>
      </dgm:t>
    </dgm:pt>
    <dgm:pt modelId="{BF9925E8-40C6-4B6B-95F8-91612638D32C}" type="parTrans" cxnId="{CE9FBC0E-BDE0-4251-B492-5D2E1DA97A8C}">
      <dgm:prSet/>
      <dgm:spPr/>
      <dgm:t>
        <a:bodyPr/>
        <a:lstStyle/>
        <a:p>
          <a:endParaRPr lang="en-AU"/>
        </a:p>
      </dgm:t>
    </dgm:pt>
    <dgm:pt modelId="{BC0EBB67-E65B-4421-8738-6A237FC44B82}" type="sibTrans" cxnId="{CE9FBC0E-BDE0-4251-B492-5D2E1DA97A8C}">
      <dgm:prSet/>
      <dgm:spPr/>
      <dgm:t>
        <a:bodyPr/>
        <a:lstStyle/>
        <a:p>
          <a:endParaRPr lang="en-AU"/>
        </a:p>
      </dgm:t>
    </dgm:pt>
    <dgm:pt modelId="{AA090E86-D9BB-4489-82CC-879920A3180B}">
      <dgm:prSet phldrT="[Text]"/>
      <dgm:spPr/>
      <dgm:t>
        <a:bodyPr/>
        <a:lstStyle/>
        <a:p>
          <a:r>
            <a:rPr lang="en-AU" b="0">
              <a:solidFill>
                <a:schemeClr val="bg2">
                  <a:lumMod val="25000"/>
                </a:schemeClr>
              </a:solidFill>
              <a:latin typeface="Arial" panose="020B0604020202020204" pitchFamily="34" charset="0"/>
              <a:cs typeface="Arial" panose="020B0604020202020204" pitchFamily="34" charset="0"/>
            </a:rPr>
            <a:t>3 fully serviced ports or wharves</a:t>
          </a:r>
        </a:p>
      </dgm:t>
    </dgm:pt>
    <dgm:pt modelId="{8ABA72E1-F7AC-475B-97E2-BCD3C0B404FD}" type="parTrans" cxnId="{D3107381-D6D0-4540-85FB-C5434EDAC855}">
      <dgm:prSet/>
      <dgm:spPr/>
      <dgm:t>
        <a:bodyPr/>
        <a:lstStyle/>
        <a:p>
          <a:endParaRPr lang="en-AU"/>
        </a:p>
      </dgm:t>
    </dgm:pt>
    <dgm:pt modelId="{F36E8C26-566A-4F3C-AB35-4FE021642970}" type="sibTrans" cxnId="{D3107381-D6D0-4540-85FB-C5434EDAC855}">
      <dgm:prSet/>
      <dgm:spPr/>
      <dgm:t>
        <a:bodyPr/>
        <a:lstStyle/>
        <a:p>
          <a:endParaRPr lang="en-AU"/>
        </a:p>
      </dgm:t>
    </dgm:pt>
    <dgm:pt modelId="{32D059A5-86D7-43D7-8898-D28F6C0466F9}">
      <dgm:prSet phldrT="[Text]" custT="1"/>
      <dgm:spPr/>
      <dgm:t>
        <a:bodyPr/>
        <a:lstStyle/>
        <a:p>
          <a:r>
            <a:rPr lang="en-AU" sz="1400" b="0">
              <a:solidFill>
                <a:schemeClr val="bg2">
                  <a:lumMod val="25000"/>
                </a:schemeClr>
              </a:solidFill>
              <a:latin typeface="Arial" panose="020B0604020202020204" pitchFamily="34" charset="0"/>
              <a:cs typeface="Arial" panose="020B0604020202020204" pitchFamily="34" charset="0"/>
            </a:rPr>
            <a:t>6 docks and fish storage facilities</a:t>
          </a:r>
        </a:p>
      </dgm:t>
    </dgm:pt>
    <dgm:pt modelId="{3B7FFF5D-BBC6-40CB-B0AB-D971A96E9E25}" type="parTrans" cxnId="{2AF3DBAF-7F82-45F2-9305-5FF2316F4C8D}">
      <dgm:prSet/>
      <dgm:spPr/>
      <dgm:t>
        <a:bodyPr/>
        <a:lstStyle/>
        <a:p>
          <a:endParaRPr lang="en-AU"/>
        </a:p>
      </dgm:t>
    </dgm:pt>
    <dgm:pt modelId="{F4F1E00C-5DF5-4435-906F-FFC62FF60CAB}" type="sibTrans" cxnId="{2AF3DBAF-7F82-45F2-9305-5FF2316F4C8D}">
      <dgm:prSet/>
      <dgm:spPr/>
      <dgm:t>
        <a:bodyPr/>
        <a:lstStyle/>
        <a:p>
          <a:endParaRPr lang="en-AU"/>
        </a:p>
      </dgm:t>
    </dgm:pt>
    <dgm:pt modelId="{EAD36CE4-F6A1-4A48-A84D-7B3CF4AE3C77}">
      <dgm:prSet phldrT="[Text]" custT="1"/>
      <dgm:spPr/>
      <dgm:t>
        <a:bodyPr/>
        <a:lstStyle/>
        <a:p>
          <a:r>
            <a:rPr lang="en-AU" sz="1400" b="0">
              <a:solidFill>
                <a:schemeClr val="bg2">
                  <a:lumMod val="25000"/>
                </a:schemeClr>
              </a:solidFill>
              <a:latin typeface="Arial" panose="020B0604020202020204" pitchFamily="34" charset="0"/>
              <a:cs typeface="Arial" panose="020B0604020202020204" pitchFamily="34" charset="0"/>
            </a:rPr>
            <a:t>3 training centers</a:t>
          </a:r>
        </a:p>
      </dgm:t>
    </dgm:pt>
    <dgm:pt modelId="{48115C92-4754-45B6-8BB2-FE262D341870}" type="parTrans" cxnId="{B64A938F-F089-4893-9966-4A88DD811BB0}">
      <dgm:prSet/>
      <dgm:spPr/>
      <dgm:t>
        <a:bodyPr/>
        <a:lstStyle/>
        <a:p>
          <a:endParaRPr lang="en-AU"/>
        </a:p>
      </dgm:t>
    </dgm:pt>
    <dgm:pt modelId="{A573D193-5E9F-4167-A2DD-25BDE19BDC67}" type="sibTrans" cxnId="{B64A938F-F089-4893-9966-4A88DD811BB0}">
      <dgm:prSet/>
      <dgm:spPr/>
      <dgm:t>
        <a:bodyPr/>
        <a:lstStyle/>
        <a:p>
          <a:endParaRPr lang="en-AU"/>
        </a:p>
      </dgm:t>
    </dgm:pt>
    <dgm:pt modelId="{772CFE23-3D9D-4D2E-AC13-ECA03455C752}">
      <dgm:prSet phldrT="[Text]" custT="1"/>
      <dgm:spPr/>
      <dgm:t>
        <a:bodyPr/>
        <a:lstStyle/>
        <a:p>
          <a:r>
            <a:rPr lang="en-AU" sz="1400" b="0">
              <a:solidFill>
                <a:schemeClr val="bg2">
                  <a:lumMod val="25000"/>
                </a:schemeClr>
              </a:solidFill>
              <a:latin typeface="Arial" panose="020B0604020202020204" pitchFamily="34" charset="0"/>
              <a:cs typeface="Arial" panose="020B0604020202020204" pitchFamily="34" charset="0"/>
            </a:rPr>
            <a:t>4 fish markets </a:t>
          </a:r>
        </a:p>
      </dgm:t>
    </dgm:pt>
    <dgm:pt modelId="{40B2D163-D7C6-48D9-91BB-8D3C5863AE1E}" type="parTrans" cxnId="{79AA692D-F10C-4D05-9DA6-5F9344411270}">
      <dgm:prSet/>
      <dgm:spPr/>
      <dgm:t>
        <a:bodyPr/>
        <a:lstStyle/>
        <a:p>
          <a:endParaRPr lang="en-AU"/>
        </a:p>
      </dgm:t>
    </dgm:pt>
    <dgm:pt modelId="{E9C67405-DDDE-4ECB-B595-D91EEAACF49C}" type="sibTrans" cxnId="{79AA692D-F10C-4D05-9DA6-5F9344411270}">
      <dgm:prSet/>
      <dgm:spPr/>
      <dgm:t>
        <a:bodyPr/>
        <a:lstStyle/>
        <a:p>
          <a:endParaRPr lang="en-AU"/>
        </a:p>
      </dgm:t>
    </dgm:pt>
    <dgm:pt modelId="{0A98ECCA-3EBD-4B39-B5C8-9298C42E9B57}">
      <dgm:prSet phldrT="[Text]" custT="1"/>
      <dgm:spPr/>
      <dgm:t>
        <a:bodyPr/>
        <a:lstStyle/>
        <a:p>
          <a:r>
            <a:rPr lang="en-AU" sz="1400" b="0" dirty="0">
              <a:solidFill>
                <a:schemeClr val="bg2">
                  <a:lumMod val="25000"/>
                </a:schemeClr>
              </a:solidFill>
              <a:latin typeface="Arial" panose="020B0604020202020204" pitchFamily="34" charset="0"/>
              <a:cs typeface="Arial" panose="020B0604020202020204" pitchFamily="34" charset="0"/>
            </a:rPr>
            <a:t>6 Jetties for coastal fisheries and mini processing hubs</a:t>
          </a:r>
        </a:p>
      </dgm:t>
    </dgm:pt>
    <dgm:pt modelId="{54E4BAE3-D068-4995-A73F-466AC7E9EE38}" type="parTrans" cxnId="{42FFF789-E3B8-4F1E-AEC0-CD6B6F5E2B5A}">
      <dgm:prSet/>
      <dgm:spPr/>
      <dgm:t>
        <a:bodyPr/>
        <a:lstStyle/>
        <a:p>
          <a:endParaRPr lang="en-AU"/>
        </a:p>
      </dgm:t>
    </dgm:pt>
    <dgm:pt modelId="{43EDE8FD-BA0F-4A6B-9EF3-C5553B65C75F}" type="sibTrans" cxnId="{42FFF789-E3B8-4F1E-AEC0-CD6B6F5E2B5A}">
      <dgm:prSet/>
      <dgm:spPr/>
      <dgm:t>
        <a:bodyPr/>
        <a:lstStyle/>
        <a:p>
          <a:endParaRPr lang="en-AU"/>
        </a:p>
      </dgm:t>
    </dgm:pt>
    <dgm:pt modelId="{CBFB96A2-532E-404E-B8B9-9E6F06630F09}">
      <dgm:prSet phldrT="[Text]" custT="1"/>
      <dgm:spPr/>
      <dgm:t>
        <a:bodyPr/>
        <a:lstStyle/>
        <a:p>
          <a:r>
            <a:rPr lang="en-AU" sz="1400" b="0">
              <a:solidFill>
                <a:schemeClr val="bg2">
                  <a:lumMod val="25000"/>
                </a:schemeClr>
              </a:solidFill>
              <a:latin typeface="Arial" panose="020B0604020202020204" pitchFamily="34" charset="0"/>
              <a:cs typeface="Arial" panose="020B0604020202020204" pitchFamily="34" charset="0"/>
            </a:rPr>
            <a:t>3 industrial processing hubs</a:t>
          </a:r>
        </a:p>
      </dgm:t>
    </dgm:pt>
    <dgm:pt modelId="{F8EA3F78-9576-4D4A-ACFF-07929EA6E601}" type="parTrans" cxnId="{DC46E080-E410-43D5-9978-37C224D9BC62}">
      <dgm:prSet/>
      <dgm:spPr/>
      <dgm:t>
        <a:bodyPr/>
        <a:lstStyle/>
        <a:p>
          <a:endParaRPr lang="en-AU"/>
        </a:p>
      </dgm:t>
    </dgm:pt>
    <dgm:pt modelId="{EB780D69-118A-41C6-8555-845D1F2606FD}" type="sibTrans" cxnId="{DC46E080-E410-43D5-9978-37C224D9BC62}">
      <dgm:prSet/>
      <dgm:spPr/>
      <dgm:t>
        <a:bodyPr/>
        <a:lstStyle/>
        <a:p>
          <a:endParaRPr lang="en-AU"/>
        </a:p>
      </dgm:t>
    </dgm:pt>
    <dgm:pt modelId="{5419CF07-6520-4C58-8D99-F618B3D06C89}">
      <dgm:prSet/>
      <dgm:spPr/>
      <dgm:t>
        <a:bodyPr/>
        <a:lstStyle/>
        <a:p>
          <a:r>
            <a:rPr lang="en-AU" b="0">
              <a:solidFill>
                <a:schemeClr val="bg2">
                  <a:lumMod val="25000"/>
                </a:schemeClr>
              </a:solidFill>
              <a:latin typeface="Arial" panose="020B0604020202020204" pitchFamily="34" charset="0"/>
              <a:cs typeface="Arial" panose="020B0604020202020204" pitchFamily="34" charset="0"/>
            </a:rPr>
            <a:t>3 industrial processing hubs</a:t>
          </a:r>
        </a:p>
      </dgm:t>
    </dgm:pt>
    <dgm:pt modelId="{A1274401-7D33-414D-900D-B6BECF7CCFB2}" type="parTrans" cxnId="{ABC0A646-F429-40B4-BF1E-82006C5554AF}">
      <dgm:prSet/>
      <dgm:spPr/>
      <dgm:t>
        <a:bodyPr/>
        <a:lstStyle/>
        <a:p>
          <a:endParaRPr lang="en-AU"/>
        </a:p>
      </dgm:t>
    </dgm:pt>
    <dgm:pt modelId="{BEB820B7-0226-4EAE-BEBE-54C426FC8360}" type="sibTrans" cxnId="{ABC0A646-F429-40B4-BF1E-82006C5554AF}">
      <dgm:prSet/>
      <dgm:spPr/>
      <dgm:t>
        <a:bodyPr/>
        <a:lstStyle/>
        <a:p>
          <a:endParaRPr lang="en-AU"/>
        </a:p>
      </dgm:t>
    </dgm:pt>
    <dgm:pt modelId="{840D7267-69CE-4A55-A48A-12682806EE2E}">
      <dgm:prSet/>
      <dgm:spPr/>
      <dgm:t>
        <a:bodyPr/>
        <a:lstStyle/>
        <a:p>
          <a:r>
            <a:rPr lang="en-AU" b="0">
              <a:solidFill>
                <a:schemeClr val="bg2">
                  <a:lumMod val="25000"/>
                </a:schemeClr>
              </a:solidFill>
              <a:latin typeface="Arial" panose="020B0604020202020204" pitchFamily="34" charset="0"/>
              <a:cs typeface="Arial" panose="020B0604020202020204" pitchFamily="34" charset="0"/>
            </a:rPr>
            <a:t>6 Jetties for coastal fisheries and mini processing hubs</a:t>
          </a:r>
        </a:p>
      </dgm:t>
    </dgm:pt>
    <dgm:pt modelId="{01BDE1A9-026A-48AB-90C1-FBD611585855}" type="parTrans" cxnId="{9DB68B85-AA5B-4896-A90A-8A6C84BC0FF2}">
      <dgm:prSet/>
      <dgm:spPr/>
      <dgm:t>
        <a:bodyPr/>
        <a:lstStyle/>
        <a:p>
          <a:endParaRPr lang="en-AU"/>
        </a:p>
      </dgm:t>
    </dgm:pt>
    <dgm:pt modelId="{A5EACC8D-FF0A-4EA1-A91C-B420D6B28564}" type="sibTrans" cxnId="{9DB68B85-AA5B-4896-A90A-8A6C84BC0FF2}">
      <dgm:prSet/>
      <dgm:spPr/>
      <dgm:t>
        <a:bodyPr/>
        <a:lstStyle/>
        <a:p>
          <a:endParaRPr lang="en-AU"/>
        </a:p>
      </dgm:t>
    </dgm:pt>
    <dgm:pt modelId="{8B3EE11E-6FE2-40D2-8D51-CC192B7D42D9}">
      <dgm:prSet/>
      <dgm:spPr/>
      <dgm:t>
        <a:bodyPr/>
        <a:lstStyle/>
        <a:p>
          <a:r>
            <a:rPr lang="en-AU" b="0">
              <a:solidFill>
                <a:schemeClr val="bg2">
                  <a:lumMod val="25000"/>
                </a:schemeClr>
              </a:solidFill>
              <a:latin typeface="Arial" panose="020B0604020202020204" pitchFamily="34" charset="0"/>
              <a:cs typeface="Arial" panose="020B0604020202020204" pitchFamily="34" charset="0"/>
            </a:rPr>
            <a:t>6 docks and fish storage facilities</a:t>
          </a:r>
        </a:p>
      </dgm:t>
    </dgm:pt>
    <dgm:pt modelId="{B692D6E7-BE24-4870-80D3-6A444B3384CA}" type="parTrans" cxnId="{883187BA-2129-44A7-8C4A-07424CB1CEEA}">
      <dgm:prSet/>
      <dgm:spPr/>
      <dgm:t>
        <a:bodyPr/>
        <a:lstStyle/>
        <a:p>
          <a:endParaRPr lang="en-AU"/>
        </a:p>
      </dgm:t>
    </dgm:pt>
    <dgm:pt modelId="{DF5E2EE2-585E-4223-871F-1C04F0396DA2}" type="sibTrans" cxnId="{883187BA-2129-44A7-8C4A-07424CB1CEEA}">
      <dgm:prSet/>
      <dgm:spPr/>
      <dgm:t>
        <a:bodyPr/>
        <a:lstStyle/>
        <a:p>
          <a:endParaRPr lang="en-AU"/>
        </a:p>
      </dgm:t>
    </dgm:pt>
    <dgm:pt modelId="{27864C6E-C968-4FB4-AC4E-FC0A62D98FBD}">
      <dgm:prSet/>
      <dgm:spPr/>
      <dgm:t>
        <a:bodyPr/>
        <a:lstStyle/>
        <a:p>
          <a:r>
            <a:rPr lang="en-AU" b="0">
              <a:solidFill>
                <a:schemeClr val="bg2">
                  <a:lumMod val="25000"/>
                </a:schemeClr>
              </a:solidFill>
              <a:latin typeface="Arial" panose="020B0604020202020204" pitchFamily="34" charset="0"/>
              <a:cs typeface="Arial" panose="020B0604020202020204" pitchFamily="34" charset="0"/>
            </a:rPr>
            <a:t>3 training centers</a:t>
          </a:r>
        </a:p>
      </dgm:t>
    </dgm:pt>
    <dgm:pt modelId="{0234C019-94B5-4F74-9819-E929B997861E}" type="parTrans" cxnId="{9FE85DAF-1FF1-4446-8F4C-7891F182EDA9}">
      <dgm:prSet/>
      <dgm:spPr/>
      <dgm:t>
        <a:bodyPr/>
        <a:lstStyle/>
        <a:p>
          <a:endParaRPr lang="en-AU"/>
        </a:p>
      </dgm:t>
    </dgm:pt>
    <dgm:pt modelId="{272E3293-3F99-4691-926B-4D5830DDF799}" type="sibTrans" cxnId="{9FE85DAF-1FF1-4446-8F4C-7891F182EDA9}">
      <dgm:prSet/>
      <dgm:spPr/>
      <dgm:t>
        <a:bodyPr/>
        <a:lstStyle/>
        <a:p>
          <a:endParaRPr lang="en-AU"/>
        </a:p>
      </dgm:t>
    </dgm:pt>
    <dgm:pt modelId="{D56E1D77-9FF6-4F6E-9A75-6D79329EA514}">
      <dgm:prSet/>
      <dgm:spPr/>
      <dgm:t>
        <a:bodyPr/>
        <a:lstStyle/>
        <a:p>
          <a:r>
            <a:rPr lang="en-AU" b="0">
              <a:solidFill>
                <a:schemeClr val="bg2">
                  <a:lumMod val="25000"/>
                </a:schemeClr>
              </a:solidFill>
              <a:latin typeface="Arial" panose="020B0604020202020204" pitchFamily="34" charset="0"/>
              <a:cs typeface="Arial" panose="020B0604020202020204" pitchFamily="34" charset="0"/>
            </a:rPr>
            <a:t>4 fish markets </a:t>
          </a:r>
        </a:p>
      </dgm:t>
    </dgm:pt>
    <dgm:pt modelId="{05574E18-2B94-4E3B-A691-A1D6F7FD14F9}" type="parTrans" cxnId="{3DAC9125-CDF9-4DD6-8304-1E774CD4C8D2}">
      <dgm:prSet/>
      <dgm:spPr/>
      <dgm:t>
        <a:bodyPr/>
        <a:lstStyle/>
        <a:p>
          <a:endParaRPr lang="en-AU"/>
        </a:p>
      </dgm:t>
    </dgm:pt>
    <dgm:pt modelId="{54B74911-DC2D-454D-97FF-48F260766325}" type="sibTrans" cxnId="{3DAC9125-CDF9-4DD6-8304-1E774CD4C8D2}">
      <dgm:prSet/>
      <dgm:spPr/>
      <dgm:t>
        <a:bodyPr/>
        <a:lstStyle/>
        <a:p>
          <a:endParaRPr lang="en-AU"/>
        </a:p>
      </dgm:t>
    </dgm:pt>
    <dgm:pt modelId="{DE0068F4-4AE7-42EF-B5F8-624E7A312B5F}" type="pres">
      <dgm:prSet presAssocID="{234E926C-6BF0-4896-B77A-466116275F1E}" presName="arrowDiagram" presStyleCnt="0">
        <dgm:presLayoutVars>
          <dgm:chMax val="5"/>
          <dgm:dir/>
          <dgm:resizeHandles val="exact"/>
        </dgm:presLayoutVars>
      </dgm:prSet>
      <dgm:spPr/>
    </dgm:pt>
    <dgm:pt modelId="{0EE786DB-8C74-442A-94AC-DFC1DA780F4B}" type="pres">
      <dgm:prSet presAssocID="{234E926C-6BF0-4896-B77A-466116275F1E}" presName="arrow" presStyleLbl="bgShp" presStyleIdx="0" presStyleCnt="1" custScaleY="108924"/>
      <dgm:spPr/>
    </dgm:pt>
    <dgm:pt modelId="{952416D0-20D0-4841-86D4-CAE02CC5D416}" type="pres">
      <dgm:prSet presAssocID="{234E926C-6BF0-4896-B77A-466116275F1E}" presName="arrowDiagram2" presStyleCnt="0"/>
      <dgm:spPr/>
    </dgm:pt>
    <dgm:pt modelId="{AC1EC7DE-1505-4A6A-AFE5-9C29584C6450}" type="pres">
      <dgm:prSet presAssocID="{D5497EA1-9DBA-4E0F-ACF3-87ECD6D60F10}" presName="bullet2a" presStyleLbl="node1" presStyleIdx="0" presStyleCnt="2" custScaleX="183542" custScaleY="164123" custLinFactNeighborX="14479" custLinFactNeighborY="-48265"/>
      <dgm:spPr/>
    </dgm:pt>
    <dgm:pt modelId="{60152CE0-E8DD-4647-93D5-F21B57DA01B5}" type="pres">
      <dgm:prSet presAssocID="{D5497EA1-9DBA-4E0F-ACF3-87ECD6D60F10}" presName="textBox2a" presStyleLbl="revTx" presStyleIdx="0" presStyleCnt="2" custScaleY="153205" custLinFactNeighborX="5718" custLinFactNeighborY="15191">
        <dgm:presLayoutVars>
          <dgm:bulletEnabled val="1"/>
        </dgm:presLayoutVars>
      </dgm:prSet>
      <dgm:spPr/>
    </dgm:pt>
    <dgm:pt modelId="{2522E0E3-7C96-47B5-93F5-743E3AC9E065}" type="pres">
      <dgm:prSet presAssocID="{926C828D-A771-4A30-AF87-F333BD927A24}" presName="bullet2b" presStyleLbl="node1" presStyleIdx="1" presStyleCnt="2" custScaleX="159296" custScaleY="152362" custLinFactY="-40774" custLinFactNeighborX="25339" custLinFactNeighborY="-100000"/>
      <dgm:spPr/>
    </dgm:pt>
    <dgm:pt modelId="{51B66233-23C2-48BA-A963-8CE378990AB5}" type="pres">
      <dgm:prSet presAssocID="{926C828D-A771-4A30-AF87-F333BD927A24}" presName="textBox2b" presStyleLbl="revTx" presStyleIdx="1" presStyleCnt="2" custScaleY="109818" custLinFactNeighborX="10915" custLinFactNeighborY="-19189">
        <dgm:presLayoutVars>
          <dgm:bulletEnabled val="1"/>
        </dgm:presLayoutVars>
      </dgm:prSet>
      <dgm:spPr/>
    </dgm:pt>
  </dgm:ptLst>
  <dgm:cxnLst>
    <dgm:cxn modelId="{5D0AED02-AD63-4F01-91EB-7ACC6CAD8141}" type="presOf" srcId="{D56E1D77-9FF6-4F6E-9A75-6D79329EA514}" destId="{51B66233-23C2-48BA-A963-8CE378990AB5}" srcOrd="0" destOrd="6" presId="urn:microsoft.com/office/officeart/2005/8/layout/arrow2"/>
    <dgm:cxn modelId="{CE9FBC0E-BDE0-4251-B492-5D2E1DA97A8C}" srcId="{234E926C-6BF0-4896-B77A-466116275F1E}" destId="{926C828D-A771-4A30-AF87-F333BD927A24}" srcOrd="1" destOrd="0" parTransId="{BF9925E8-40C6-4B6B-95F8-91612638D32C}" sibTransId="{BC0EBB67-E65B-4421-8738-6A237FC44B82}"/>
    <dgm:cxn modelId="{3DAC9125-CDF9-4DD6-8304-1E774CD4C8D2}" srcId="{926C828D-A771-4A30-AF87-F333BD927A24}" destId="{D56E1D77-9FF6-4F6E-9A75-6D79329EA514}" srcOrd="5" destOrd="0" parTransId="{05574E18-2B94-4E3B-A691-A1D6F7FD14F9}" sibTransId="{54B74911-DC2D-454D-97FF-48F260766325}"/>
    <dgm:cxn modelId="{7C61472D-6804-4534-AFD5-180F5C7C72FF}" type="presOf" srcId="{772CFE23-3D9D-4D2E-AC13-ECA03455C752}" destId="{60152CE0-E8DD-4647-93D5-F21B57DA01B5}" srcOrd="0" destOrd="6" presId="urn:microsoft.com/office/officeart/2005/8/layout/arrow2"/>
    <dgm:cxn modelId="{79AA692D-F10C-4D05-9DA6-5F9344411270}" srcId="{D5497EA1-9DBA-4E0F-ACF3-87ECD6D60F10}" destId="{772CFE23-3D9D-4D2E-AC13-ECA03455C752}" srcOrd="5" destOrd="0" parTransId="{40B2D163-D7C6-48D9-91BB-8D3C5863AE1E}" sibTransId="{E9C67405-DDDE-4ECB-B595-D91EEAACF49C}"/>
    <dgm:cxn modelId="{21B53944-8C92-43DF-92BE-715A329CF7B2}" type="presOf" srcId="{234E926C-6BF0-4896-B77A-466116275F1E}" destId="{DE0068F4-4AE7-42EF-B5F8-624E7A312B5F}" srcOrd="0" destOrd="0" presId="urn:microsoft.com/office/officeart/2005/8/layout/arrow2"/>
    <dgm:cxn modelId="{ABC0A646-F429-40B4-BF1E-82006C5554AF}" srcId="{926C828D-A771-4A30-AF87-F333BD927A24}" destId="{5419CF07-6520-4C58-8D99-F618B3D06C89}" srcOrd="1" destOrd="0" parTransId="{A1274401-7D33-414D-900D-B6BECF7CCFB2}" sibTransId="{BEB820B7-0226-4EAE-BEBE-54C426FC8360}"/>
    <dgm:cxn modelId="{DC5D3E5B-ADC1-4F42-8014-47339F750577}" type="presOf" srcId="{CBFB96A2-532E-404E-B8B9-9E6F06630F09}" destId="{60152CE0-E8DD-4647-93D5-F21B57DA01B5}" srcOrd="0" destOrd="2" presId="urn:microsoft.com/office/officeart/2005/8/layout/arrow2"/>
    <dgm:cxn modelId="{4EBE6361-3DE6-4D6D-933C-6CEE29D058A3}" type="presOf" srcId="{8B3EE11E-6FE2-40D2-8D51-CC192B7D42D9}" destId="{51B66233-23C2-48BA-A963-8CE378990AB5}" srcOrd="0" destOrd="4" presId="urn:microsoft.com/office/officeart/2005/8/layout/arrow2"/>
    <dgm:cxn modelId="{CCE12675-6807-4D08-9AC1-87BCC317199F}" type="presOf" srcId="{EAD36CE4-F6A1-4A48-A84D-7B3CF4AE3C77}" destId="{60152CE0-E8DD-4647-93D5-F21B57DA01B5}" srcOrd="0" destOrd="5" presId="urn:microsoft.com/office/officeart/2005/8/layout/arrow2"/>
    <dgm:cxn modelId="{A781B980-8E7E-47E5-AC49-ACBA73A3D09D}" type="presOf" srcId="{926C828D-A771-4A30-AF87-F333BD927A24}" destId="{51B66233-23C2-48BA-A963-8CE378990AB5}" srcOrd="0" destOrd="0" presId="urn:microsoft.com/office/officeart/2005/8/layout/arrow2"/>
    <dgm:cxn modelId="{DC46E080-E410-43D5-9978-37C224D9BC62}" srcId="{D5497EA1-9DBA-4E0F-ACF3-87ECD6D60F10}" destId="{CBFB96A2-532E-404E-B8B9-9E6F06630F09}" srcOrd="1" destOrd="0" parTransId="{F8EA3F78-9576-4D4A-ACFF-07929EA6E601}" sibTransId="{EB780D69-118A-41C6-8555-845D1F2606FD}"/>
    <dgm:cxn modelId="{D3107381-D6D0-4540-85FB-C5434EDAC855}" srcId="{926C828D-A771-4A30-AF87-F333BD927A24}" destId="{AA090E86-D9BB-4489-82CC-879920A3180B}" srcOrd="0" destOrd="0" parTransId="{8ABA72E1-F7AC-475B-97E2-BCD3C0B404FD}" sibTransId="{F36E8C26-566A-4F3C-AB35-4FE021642970}"/>
    <dgm:cxn modelId="{9DB68B85-AA5B-4896-A90A-8A6C84BC0FF2}" srcId="{926C828D-A771-4A30-AF87-F333BD927A24}" destId="{840D7267-69CE-4A55-A48A-12682806EE2E}" srcOrd="2" destOrd="0" parTransId="{01BDE1A9-026A-48AB-90C1-FBD611585855}" sibTransId="{A5EACC8D-FF0A-4EA1-A91C-B420D6B28564}"/>
    <dgm:cxn modelId="{42FFF789-E3B8-4F1E-AEC0-CD6B6F5E2B5A}" srcId="{D5497EA1-9DBA-4E0F-ACF3-87ECD6D60F10}" destId="{0A98ECCA-3EBD-4B39-B5C8-9298C42E9B57}" srcOrd="2" destOrd="0" parTransId="{54E4BAE3-D068-4995-A73F-466AC7E9EE38}" sibTransId="{43EDE8FD-BA0F-4A6B-9EF3-C5553B65C75F}"/>
    <dgm:cxn modelId="{B3C2DA8C-989B-4A0D-ABC4-2309D0F2CEC6}" srcId="{234E926C-6BF0-4896-B77A-466116275F1E}" destId="{D5497EA1-9DBA-4E0F-ACF3-87ECD6D60F10}" srcOrd="0" destOrd="0" parTransId="{2F7819C2-46E0-4EFF-98D1-9AE3F2EED3C8}" sibTransId="{C6571CAE-151A-4E16-9D1C-CF475CFE4E82}"/>
    <dgm:cxn modelId="{B64A938F-F089-4893-9966-4A88DD811BB0}" srcId="{D5497EA1-9DBA-4E0F-ACF3-87ECD6D60F10}" destId="{EAD36CE4-F6A1-4A48-A84D-7B3CF4AE3C77}" srcOrd="4" destOrd="0" parTransId="{48115C92-4754-45B6-8BB2-FE262D341870}" sibTransId="{A573D193-5E9F-4167-A2DD-25BDE19BDC67}"/>
    <dgm:cxn modelId="{9FE85DAF-1FF1-4446-8F4C-7891F182EDA9}" srcId="{926C828D-A771-4A30-AF87-F333BD927A24}" destId="{27864C6E-C968-4FB4-AC4E-FC0A62D98FBD}" srcOrd="4" destOrd="0" parTransId="{0234C019-94B5-4F74-9819-E929B997861E}" sibTransId="{272E3293-3F99-4691-926B-4D5830DDF799}"/>
    <dgm:cxn modelId="{2AF3DBAF-7F82-45F2-9305-5FF2316F4C8D}" srcId="{D5497EA1-9DBA-4E0F-ACF3-87ECD6D60F10}" destId="{32D059A5-86D7-43D7-8898-D28F6C0466F9}" srcOrd="3" destOrd="0" parTransId="{3B7FFF5D-BBC6-40CB-B0AB-D971A96E9E25}" sibTransId="{F4F1E00C-5DF5-4435-906F-FFC62FF60CAB}"/>
    <dgm:cxn modelId="{883187BA-2129-44A7-8C4A-07424CB1CEEA}" srcId="{926C828D-A771-4A30-AF87-F333BD927A24}" destId="{8B3EE11E-6FE2-40D2-8D51-CC192B7D42D9}" srcOrd="3" destOrd="0" parTransId="{B692D6E7-BE24-4870-80D3-6A444B3384CA}" sibTransId="{DF5E2EE2-585E-4223-871F-1C04F0396DA2}"/>
    <dgm:cxn modelId="{1CF92CD1-D407-4F32-A5E9-D5E970876456}" type="presOf" srcId="{AA090E86-D9BB-4489-82CC-879920A3180B}" destId="{51B66233-23C2-48BA-A963-8CE378990AB5}" srcOrd="0" destOrd="1" presId="urn:microsoft.com/office/officeart/2005/8/layout/arrow2"/>
    <dgm:cxn modelId="{DB1957DC-00C1-4E1B-83A6-7238A42BA2EE}" srcId="{D5497EA1-9DBA-4E0F-ACF3-87ECD6D60F10}" destId="{12EE6D30-A0CE-495D-B592-6E58D0F199A5}" srcOrd="0" destOrd="0" parTransId="{94855A0E-F712-4EF5-922F-F8755CFF0A54}" sibTransId="{D729E32E-DFBB-47B5-B9DB-8C3CC01D0C63}"/>
    <dgm:cxn modelId="{EF7AFBDE-05D2-4304-9D21-EF1AEC37C925}" type="presOf" srcId="{12EE6D30-A0CE-495D-B592-6E58D0F199A5}" destId="{60152CE0-E8DD-4647-93D5-F21B57DA01B5}" srcOrd="0" destOrd="1" presId="urn:microsoft.com/office/officeart/2005/8/layout/arrow2"/>
    <dgm:cxn modelId="{28ABA8E4-DAE7-4BA5-B31A-8AC0B5C676BC}" type="presOf" srcId="{32D059A5-86D7-43D7-8898-D28F6C0466F9}" destId="{60152CE0-E8DD-4647-93D5-F21B57DA01B5}" srcOrd="0" destOrd="4" presId="urn:microsoft.com/office/officeart/2005/8/layout/arrow2"/>
    <dgm:cxn modelId="{3DC564F0-2AFA-47E3-A4D2-1E6636410EC5}" type="presOf" srcId="{5419CF07-6520-4C58-8D99-F618B3D06C89}" destId="{51B66233-23C2-48BA-A963-8CE378990AB5}" srcOrd="0" destOrd="2" presId="urn:microsoft.com/office/officeart/2005/8/layout/arrow2"/>
    <dgm:cxn modelId="{97232DF6-52E8-4839-8783-0A0ECEA48B65}" type="presOf" srcId="{0A98ECCA-3EBD-4B39-B5C8-9298C42E9B57}" destId="{60152CE0-E8DD-4647-93D5-F21B57DA01B5}" srcOrd="0" destOrd="3" presId="urn:microsoft.com/office/officeart/2005/8/layout/arrow2"/>
    <dgm:cxn modelId="{26958BF6-4762-435A-A788-6599AEAAD5B8}" type="presOf" srcId="{D5497EA1-9DBA-4E0F-ACF3-87ECD6D60F10}" destId="{60152CE0-E8DD-4647-93D5-F21B57DA01B5}" srcOrd="0" destOrd="0" presId="urn:microsoft.com/office/officeart/2005/8/layout/arrow2"/>
    <dgm:cxn modelId="{E21762FC-14EF-4228-977E-533F7E73EAF3}" type="presOf" srcId="{27864C6E-C968-4FB4-AC4E-FC0A62D98FBD}" destId="{51B66233-23C2-48BA-A963-8CE378990AB5}" srcOrd="0" destOrd="5" presId="urn:microsoft.com/office/officeart/2005/8/layout/arrow2"/>
    <dgm:cxn modelId="{335FDCFC-2FDF-4E2E-BA60-525366BA3F9A}" type="presOf" srcId="{840D7267-69CE-4A55-A48A-12682806EE2E}" destId="{51B66233-23C2-48BA-A963-8CE378990AB5}" srcOrd="0" destOrd="3" presId="urn:microsoft.com/office/officeart/2005/8/layout/arrow2"/>
    <dgm:cxn modelId="{D76D03F0-B52D-45DA-BB03-43FA7D11A80A}" type="presParOf" srcId="{DE0068F4-4AE7-42EF-B5F8-624E7A312B5F}" destId="{0EE786DB-8C74-442A-94AC-DFC1DA780F4B}" srcOrd="0" destOrd="0" presId="urn:microsoft.com/office/officeart/2005/8/layout/arrow2"/>
    <dgm:cxn modelId="{DC12B452-F81B-4703-B9B1-21C8270120F1}" type="presParOf" srcId="{DE0068F4-4AE7-42EF-B5F8-624E7A312B5F}" destId="{952416D0-20D0-4841-86D4-CAE02CC5D416}" srcOrd="1" destOrd="0" presId="urn:microsoft.com/office/officeart/2005/8/layout/arrow2"/>
    <dgm:cxn modelId="{EAB3AECB-7AF9-4407-AB30-9F3A793502DC}" type="presParOf" srcId="{952416D0-20D0-4841-86D4-CAE02CC5D416}" destId="{AC1EC7DE-1505-4A6A-AFE5-9C29584C6450}" srcOrd="0" destOrd="0" presId="urn:microsoft.com/office/officeart/2005/8/layout/arrow2"/>
    <dgm:cxn modelId="{DDA5F94A-274E-4614-8D9D-C19007A0CBD4}" type="presParOf" srcId="{952416D0-20D0-4841-86D4-CAE02CC5D416}" destId="{60152CE0-E8DD-4647-93D5-F21B57DA01B5}" srcOrd="1" destOrd="0" presId="urn:microsoft.com/office/officeart/2005/8/layout/arrow2"/>
    <dgm:cxn modelId="{192D2C8D-E105-40B3-B1F5-59BD768DCC79}" type="presParOf" srcId="{952416D0-20D0-4841-86D4-CAE02CC5D416}" destId="{2522E0E3-7C96-47B5-93F5-743E3AC9E065}" srcOrd="2" destOrd="0" presId="urn:microsoft.com/office/officeart/2005/8/layout/arrow2"/>
    <dgm:cxn modelId="{D98BA51B-0884-4139-803E-51BE6157186A}" type="presParOf" srcId="{952416D0-20D0-4841-86D4-CAE02CC5D416}" destId="{51B66233-23C2-48BA-A963-8CE378990AB5}" srcOrd="3" destOrd="0" presId="urn:microsoft.com/office/officeart/2005/8/layout/arrow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8C752917-4712-48CF-8F3D-4732EB64DB95}" type="doc">
      <dgm:prSet loTypeId="urn:microsoft.com/office/officeart/2005/8/layout/radial1" loCatId="relationship" qsTypeId="urn:microsoft.com/office/officeart/2005/8/quickstyle/simple1" qsCatId="simple" csTypeId="urn:microsoft.com/office/officeart/2005/8/colors/accent1_2" csCatId="accent1" phldr="1"/>
      <dgm:spPr/>
      <dgm:t>
        <a:bodyPr/>
        <a:lstStyle/>
        <a:p>
          <a:endParaRPr lang="en-AU"/>
        </a:p>
      </dgm:t>
    </dgm:pt>
    <dgm:pt modelId="{22364D59-9D69-4D45-8C89-8015AAD24B28}">
      <dgm:prSet phldrT="[Text]"/>
      <dgm:spPr/>
      <dgm:t>
        <a:bodyPr/>
        <a:lstStyle/>
        <a:p>
          <a:r>
            <a:rPr lang="en-AU" dirty="0"/>
            <a:t>Current Projects</a:t>
          </a:r>
        </a:p>
      </dgm:t>
    </dgm:pt>
    <dgm:pt modelId="{A2193C85-0A10-4A86-83C6-35283D65EAD2}" type="parTrans" cxnId="{ACD7CB0D-A594-472F-96D3-BD4664D7BE0E}">
      <dgm:prSet/>
      <dgm:spPr/>
      <dgm:t>
        <a:bodyPr/>
        <a:lstStyle/>
        <a:p>
          <a:endParaRPr lang="en-AU"/>
        </a:p>
      </dgm:t>
    </dgm:pt>
    <dgm:pt modelId="{D0F02115-A368-48E6-9947-EE23FE96DF56}" type="sibTrans" cxnId="{ACD7CB0D-A594-472F-96D3-BD4664D7BE0E}">
      <dgm:prSet/>
      <dgm:spPr/>
      <dgm:t>
        <a:bodyPr/>
        <a:lstStyle/>
        <a:p>
          <a:endParaRPr lang="en-AU"/>
        </a:p>
      </dgm:t>
    </dgm:pt>
    <dgm:pt modelId="{AC8E6A72-FC54-4C95-AB2B-F6B75FAF60AC}">
      <dgm:prSet phldrT="[Text]"/>
      <dgm:spPr/>
      <dgm:t>
        <a:bodyPr/>
        <a:lstStyle/>
        <a:p>
          <a:r>
            <a:rPr lang="en-AU" dirty="0"/>
            <a:t>PMIZ</a:t>
          </a:r>
        </a:p>
      </dgm:t>
    </dgm:pt>
    <dgm:pt modelId="{F2FA205F-770E-4DAD-AF55-2BDAA141A962}" type="parTrans" cxnId="{DD2731A2-338A-4391-AF15-BC2DF064E654}">
      <dgm:prSet/>
      <dgm:spPr/>
      <dgm:t>
        <a:bodyPr/>
        <a:lstStyle/>
        <a:p>
          <a:endParaRPr lang="en-AU"/>
        </a:p>
      </dgm:t>
    </dgm:pt>
    <dgm:pt modelId="{79A54869-59BC-4460-9800-4EF87CFA35F6}" type="sibTrans" cxnId="{DD2731A2-338A-4391-AF15-BC2DF064E654}">
      <dgm:prSet/>
      <dgm:spPr/>
      <dgm:t>
        <a:bodyPr/>
        <a:lstStyle/>
        <a:p>
          <a:endParaRPr lang="en-AU"/>
        </a:p>
      </dgm:t>
    </dgm:pt>
    <dgm:pt modelId="{EBAF2CDD-E72E-4AFD-9D59-AD03FAE597B8}">
      <dgm:prSet phldrT="[Text]"/>
      <dgm:spPr/>
      <dgm:t>
        <a:bodyPr/>
        <a:lstStyle/>
        <a:p>
          <a:r>
            <a:rPr lang="en-AU" dirty="0" err="1"/>
            <a:t>N'drauke</a:t>
          </a:r>
          <a:endParaRPr lang="en-AU" dirty="0"/>
        </a:p>
      </dgm:t>
    </dgm:pt>
    <dgm:pt modelId="{F1E6A013-D9E3-47E4-BAAF-5B57BBB7AD80}" type="parTrans" cxnId="{BEA7AE02-CD64-4FBB-BB53-0FCAD9E4F612}">
      <dgm:prSet/>
      <dgm:spPr/>
      <dgm:t>
        <a:bodyPr/>
        <a:lstStyle/>
        <a:p>
          <a:endParaRPr lang="en-AU"/>
        </a:p>
      </dgm:t>
    </dgm:pt>
    <dgm:pt modelId="{D81C0A2B-63CD-40B3-8BC0-105B925B2DD1}" type="sibTrans" cxnId="{BEA7AE02-CD64-4FBB-BB53-0FCAD9E4F612}">
      <dgm:prSet/>
      <dgm:spPr/>
      <dgm:t>
        <a:bodyPr/>
        <a:lstStyle/>
        <a:p>
          <a:endParaRPr lang="en-AU"/>
        </a:p>
      </dgm:t>
    </dgm:pt>
    <dgm:pt modelId="{51EAD52E-7E00-441A-969A-94ABEEA048B1}">
      <dgm:prSet phldrT="[Text]"/>
      <dgm:spPr/>
      <dgm:t>
        <a:bodyPr/>
        <a:lstStyle/>
        <a:p>
          <a:r>
            <a:rPr lang="en-AU" dirty="0" err="1"/>
            <a:t>Rabaul</a:t>
          </a:r>
          <a:r>
            <a:rPr lang="en-AU" dirty="0"/>
            <a:t> Port</a:t>
          </a:r>
        </a:p>
      </dgm:t>
    </dgm:pt>
    <dgm:pt modelId="{14CFE3CD-5242-4E3B-853B-50FF2B66BBC0}" type="parTrans" cxnId="{D30E3D0C-9533-4C9D-8ED6-CD136ED8F796}">
      <dgm:prSet/>
      <dgm:spPr/>
      <dgm:t>
        <a:bodyPr/>
        <a:lstStyle/>
        <a:p>
          <a:endParaRPr lang="en-AU"/>
        </a:p>
      </dgm:t>
    </dgm:pt>
    <dgm:pt modelId="{EA5C8E29-D7D8-4C38-AFEE-19AFA8866970}" type="sibTrans" cxnId="{D30E3D0C-9533-4C9D-8ED6-CD136ED8F796}">
      <dgm:prSet/>
      <dgm:spPr/>
      <dgm:t>
        <a:bodyPr/>
        <a:lstStyle/>
        <a:p>
          <a:endParaRPr lang="en-AU"/>
        </a:p>
      </dgm:t>
    </dgm:pt>
    <dgm:pt modelId="{9D2764CA-4EEA-48BF-B4B2-4799D84944EE}">
      <dgm:prSet phldrT="[Text]"/>
      <dgm:spPr/>
      <dgm:t>
        <a:bodyPr/>
        <a:lstStyle/>
        <a:p>
          <a:r>
            <a:rPr lang="en-AU" dirty="0" err="1"/>
            <a:t>Voco</a:t>
          </a:r>
          <a:r>
            <a:rPr lang="en-AU" dirty="0"/>
            <a:t>-point</a:t>
          </a:r>
        </a:p>
      </dgm:t>
    </dgm:pt>
    <dgm:pt modelId="{3A5AF4B9-E247-4BE9-B6F1-2DB9EF0CCECF}" type="parTrans" cxnId="{0856A386-7065-445B-9F12-BD3C1178FA1F}">
      <dgm:prSet/>
      <dgm:spPr/>
      <dgm:t>
        <a:bodyPr/>
        <a:lstStyle/>
        <a:p>
          <a:endParaRPr lang="en-AU"/>
        </a:p>
      </dgm:t>
    </dgm:pt>
    <dgm:pt modelId="{599049E3-D373-45E9-B841-9F42B0B2626F}" type="sibTrans" cxnId="{0856A386-7065-445B-9F12-BD3C1178FA1F}">
      <dgm:prSet/>
      <dgm:spPr/>
      <dgm:t>
        <a:bodyPr/>
        <a:lstStyle/>
        <a:p>
          <a:endParaRPr lang="en-AU"/>
        </a:p>
      </dgm:t>
    </dgm:pt>
    <dgm:pt modelId="{F5063D8C-EA81-40D4-8144-7F02BB77224A}" type="pres">
      <dgm:prSet presAssocID="{8C752917-4712-48CF-8F3D-4732EB64DB95}" presName="cycle" presStyleCnt="0">
        <dgm:presLayoutVars>
          <dgm:chMax val="1"/>
          <dgm:dir/>
          <dgm:animLvl val="ctr"/>
          <dgm:resizeHandles val="exact"/>
        </dgm:presLayoutVars>
      </dgm:prSet>
      <dgm:spPr/>
    </dgm:pt>
    <dgm:pt modelId="{2A7577B5-EF0D-421C-B672-DD6685F6EAC2}" type="pres">
      <dgm:prSet presAssocID="{22364D59-9D69-4D45-8C89-8015AAD24B28}" presName="centerShape" presStyleLbl="node0" presStyleIdx="0" presStyleCnt="1"/>
      <dgm:spPr/>
    </dgm:pt>
    <dgm:pt modelId="{797E9BA3-977F-47B9-8DB1-DA7DB6850BF4}" type="pres">
      <dgm:prSet presAssocID="{F2FA205F-770E-4DAD-AF55-2BDAA141A962}" presName="Name9" presStyleLbl="parChTrans1D2" presStyleIdx="0" presStyleCnt="4"/>
      <dgm:spPr/>
    </dgm:pt>
    <dgm:pt modelId="{39C3357D-1062-46CB-B837-CBB66C0E4A84}" type="pres">
      <dgm:prSet presAssocID="{F2FA205F-770E-4DAD-AF55-2BDAA141A962}" presName="connTx" presStyleLbl="parChTrans1D2" presStyleIdx="0" presStyleCnt="4"/>
      <dgm:spPr/>
    </dgm:pt>
    <dgm:pt modelId="{1DA9613F-5166-48AA-92FC-0AD87DC72B8A}" type="pres">
      <dgm:prSet presAssocID="{AC8E6A72-FC54-4C95-AB2B-F6B75FAF60AC}" presName="node" presStyleLbl="node1" presStyleIdx="0" presStyleCnt="4">
        <dgm:presLayoutVars>
          <dgm:bulletEnabled val="1"/>
        </dgm:presLayoutVars>
      </dgm:prSet>
      <dgm:spPr/>
    </dgm:pt>
    <dgm:pt modelId="{CE5B9C26-CAC2-4EA1-A965-3E94034074B8}" type="pres">
      <dgm:prSet presAssocID="{F1E6A013-D9E3-47E4-BAAF-5B57BBB7AD80}" presName="Name9" presStyleLbl="parChTrans1D2" presStyleIdx="1" presStyleCnt="4"/>
      <dgm:spPr/>
    </dgm:pt>
    <dgm:pt modelId="{73DADC9B-FFE9-40D3-92FF-7A9D07FA26D5}" type="pres">
      <dgm:prSet presAssocID="{F1E6A013-D9E3-47E4-BAAF-5B57BBB7AD80}" presName="connTx" presStyleLbl="parChTrans1D2" presStyleIdx="1" presStyleCnt="4"/>
      <dgm:spPr/>
    </dgm:pt>
    <dgm:pt modelId="{89467003-D624-4802-83D4-2024DA5F9AE5}" type="pres">
      <dgm:prSet presAssocID="{EBAF2CDD-E72E-4AFD-9D59-AD03FAE597B8}" presName="node" presStyleLbl="node1" presStyleIdx="1" presStyleCnt="4">
        <dgm:presLayoutVars>
          <dgm:bulletEnabled val="1"/>
        </dgm:presLayoutVars>
      </dgm:prSet>
      <dgm:spPr/>
    </dgm:pt>
    <dgm:pt modelId="{E50D7425-ED65-4561-9D1E-5CC0009B1192}" type="pres">
      <dgm:prSet presAssocID="{14CFE3CD-5242-4E3B-853B-50FF2B66BBC0}" presName="Name9" presStyleLbl="parChTrans1D2" presStyleIdx="2" presStyleCnt="4"/>
      <dgm:spPr/>
    </dgm:pt>
    <dgm:pt modelId="{23125C5C-B78E-429B-A0A2-3DAB32E2B056}" type="pres">
      <dgm:prSet presAssocID="{14CFE3CD-5242-4E3B-853B-50FF2B66BBC0}" presName="connTx" presStyleLbl="parChTrans1D2" presStyleIdx="2" presStyleCnt="4"/>
      <dgm:spPr/>
    </dgm:pt>
    <dgm:pt modelId="{E3C58566-110C-4C63-A0AB-B00677057BFC}" type="pres">
      <dgm:prSet presAssocID="{51EAD52E-7E00-441A-969A-94ABEEA048B1}" presName="node" presStyleLbl="node1" presStyleIdx="2" presStyleCnt="4">
        <dgm:presLayoutVars>
          <dgm:bulletEnabled val="1"/>
        </dgm:presLayoutVars>
      </dgm:prSet>
      <dgm:spPr/>
    </dgm:pt>
    <dgm:pt modelId="{A4203003-ADAE-4D7B-99E1-A9600A5BD749}" type="pres">
      <dgm:prSet presAssocID="{3A5AF4B9-E247-4BE9-B6F1-2DB9EF0CCECF}" presName="Name9" presStyleLbl="parChTrans1D2" presStyleIdx="3" presStyleCnt="4"/>
      <dgm:spPr/>
    </dgm:pt>
    <dgm:pt modelId="{160127E5-C732-4CF0-A9B4-0197BA0E766B}" type="pres">
      <dgm:prSet presAssocID="{3A5AF4B9-E247-4BE9-B6F1-2DB9EF0CCECF}" presName="connTx" presStyleLbl="parChTrans1D2" presStyleIdx="3" presStyleCnt="4"/>
      <dgm:spPr/>
    </dgm:pt>
    <dgm:pt modelId="{2620DE0E-C799-4099-9B01-D2CA3B778E18}" type="pres">
      <dgm:prSet presAssocID="{9D2764CA-4EEA-48BF-B4B2-4799D84944EE}" presName="node" presStyleLbl="node1" presStyleIdx="3" presStyleCnt="4">
        <dgm:presLayoutVars>
          <dgm:bulletEnabled val="1"/>
        </dgm:presLayoutVars>
      </dgm:prSet>
      <dgm:spPr/>
    </dgm:pt>
  </dgm:ptLst>
  <dgm:cxnLst>
    <dgm:cxn modelId="{BEA7AE02-CD64-4FBB-BB53-0FCAD9E4F612}" srcId="{22364D59-9D69-4D45-8C89-8015AAD24B28}" destId="{EBAF2CDD-E72E-4AFD-9D59-AD03FAE597B8}" srcOrd="1" destOrd="0" parTransId="{F1E6A013-D9E3-47E4-BAAF-5B57BBB7AD80}" sibTransId="{D81C0A2B-63CD-40B3-8BC0-105B925B2DD1}"/>
    <dgm:cxn modelId="{0EE99504-D95F-4887-9BA1-2DB0984CFFAD}" type="presOf" srcId="{14CFE3CD-5242-4E3B-853B-50FF2B66BBC0}" destId="{23125C5C-B78E-429B-A0A2-3DAB32E2B056}" srcOrd="1" destOrd="0" presId="urn:microsoft.com/office/officeart/2005/8/layout/radial1"/>
    <dgm:cxn modelId="{C3B9C00A-13C4-4669-BA72-7B99F17A49E5}" type="presOf" srcId="{EBAF2CDD-E72E-4AFD-9D59-AD03FAE597B8}" destId="{89467003-D624-4802-83D4-2024DA5F9AE5}" srcOrd="0" destOrd="0" presId="urn:microsoft.com/office/officeart/2005/8/layout/radial1"/>
    <dgm:cxn modelId="{D30E3D0C-9533-4C9D-8ED6-CD136ED8F796}" srcId="{22364D59-9D69-4D45-8C89-8015AAD24B28}" destId="{51EAD52E-7E00-441A-969A-94ABEEA048B1}" srcOrd="2" destOrd="0" parTransId="{14CFE3CD-5242-4E3B-853B-50FF2B66BBC0}" sibTransId="{EA5C8E29-D7D8-4C38-AFEE-19AFA8866970}"/>
    <dgm:cxn modelId="{ACD7CB0D-A594-472F-96D3-BD4664D7BE0E}" srcId="{8C752917-4712-48CF-8F3D-4732EB64DB95}" destId="{22364D59-9D69-4D45-8C89-8015AAD24B28}" srcOrd="0" destOrd="0" parTransId="{A2193C85-0A10-4A86-83C6-35283D65EAD2}" sibTransId="{D0F02115-A368-48E6-9947-EE23FE96DF56}"/>
    <dgm:cxn modelId="{DFAB6419-5FF7-4A34-AFC7-10EC63EDEA0F}" type="presOf" srcId="{F1E6A013-D9E3-47E4-BAAF-5B57BBB7AD80}" destId="{73DADC9B-FFE9-40D3-92FF-7A9D07FA26D5}" srcOrd="1" destOrd="0" presId="urn:microsoft.com/office/officeart/2005/8/layout/radial1"/>
    <dgm:cxn modelId="{FDF58428-7F3E-4BC0-8797-B00E349768FB}" type="presOf" srcId="{3A5AF4B9-E247-4BE9-B6F1-2DB9EF0CCECF}" destId="{A4203003-ADAE-4D7B-99E1-A9600A5BD749}" srcOrd="0" destOrd="0" presId="urn:microsoft.com/office/officeart/2005/8/layout/radial1"/>
    <dgm:cxn modelId="{E14F6849-5874-431E-A2F2-94380F236F7B}" type="presOf" srcId="{8C752917-4712-48CF-8F3D-4732EB64DB95}" destId="{F5063D8C-EA81-40D4-8144-7F02BB77224A}" srcOrd="0" destOrd="0" presId="urn:microsoft.com/office/officeart/2005/8/layout/radial1"/>
    <dgm:cxn modelId="{B4FE054A-BE55-4090-A45F-31623A4D34EB}" type="presOf" srcId="{3A5AF4B9-E247-4BE9-B6F1-2DB9EF0CCECF}" destId="{160127E5-C732-4CF0-A9B4-0197BA0E766B}" srcOrd="1" destOrd="0" presId="urn:microsoft.com/office/officeart/2005/8/layout/radial1"/>
    <dgm:cxn modelId="{7A86AE67-A41F-4187-8767-1052EC61CDAE}" type="presOf" srcId="{F2FA205F-770E-4DAD-AF55-2BDAA141A962}" destId="{797E9BA3-977F-47B9-8DB1-DA7DB6850BF4}" srcOrd="0" destOrd="0" presId="urn:microsoft.com/office/officeart/2005/8/layout/radial1"/>
    <dgm:cxn modelId="{9B46AC6E-CB24-4E98-A01B-84E194D6CD65}" type="presOf" srcId="{AC8E6A72-FC54-4C95-AB2B-F6B75FAF60AC}" destId="{1DA9613F-5166-48AA-92FC-0AD87DC72B8A}" srcOrd="0" destOrd="0" presId="urn:microsoft.com/office/officeart/2005/8/layout/radial1"/>
    <dgm:cxn modelId="{0856A386-7065-445B-9F12-BD3C1178FA1F}" srcId="{22364D59-9D69-4D45-8C89-8015AAD24B28}" destId="{9D2764CA-4EEA-48BF-B4B2-4799D84944EE}" srcOrd="3" destOrd="0" parTransId="{3A5AF4B9-E247-4BE9-B6F1-2DB9EF0CCECF}" sibTransId="{599049E3-D373-45E9-B841-9F42B0B2626F}"/>
    <dgm:cxn modelId="{0010AA8A-D427-459E-A817-1C4EED97ED60}" type="presOf" srcId="{22364D59-9D69-4D45-8C89-8015AAD24B28}" destId="{2A7577B5-EF0D-421C-B672-DD6685F6EAC2}" srcOrd="0" destOrd="0" presId="urn:microsoft.com/office/officeart/2005/8/layout/radial1"/>
    <dgm:cxn modelId="{925CBE90-D824-4F9C-BE86-9E27B0D79E6A}" type="presOf" srcId="{14CFE3CD-5242-4E3B-853B-50FF2B66BBC0}" destId="{E50D7425-ED65-4561-9D1E-5CC0009B1192}" srcOrd="0" destOrd="0" presId="urn:microsoft.com/office/officeart/2005/8/layout/radial1"/>
    <dgm:cxn modelId="{AA1DA992-0102-4AA0-BE67-D233A1DDA5A1}" type="presOf" srcId="{51EAD52E-7E00-441A-969A-94ABEEA048B1}" destId="{E3C58566-110C-4C63-A0AB-B00677057BFC}" srcOrd="0" destOrd="0" presId="urn:microsoft.com/office/officeart/2005/8/layout/radial1"/>
    <dgm:cxn modelId="{8BF414A1-09B4-4044-8F9D-FCB4E8FE0055}" type="presOf" srcId="{F1E6A013-D9E3-47E4-BAAF-5B57BBB7AD80}" destId="{CE5B9C26-CAC2-4EA1-A965-3E94034074B8}" srcOrd="0" destOrd="0" presId="urn:microsoft.com/office/officeart/2005/8/layout/radial1"/>
    <dgm:cxn modelId="{DD2731A2-338A-4391-AF15-BC2DF064E654}" srcId="{22364D59-9D69-4D45-8C89-8015AAD24B28}" destId="{AC8E6A72-FC54-4C95-AB2B-F6B75FAF60AC}" srcOrd="0" destOrd="0" parTransId="{F2FA205F-770E-4DAD-AF55-2BDAA141A962}" sibTransId="{79A54869-59BC-4460-9800-4EF87CFA35F6}"/>
    <dgm:cxn modelId="{EA8537F4-46FF-4639-B127-1057545459F3}" type="presOf" srcId="{F2FA205F-770E-4DAD-AF55-2BDAA141A962}" destId="{39C3357D-1062-46CB-B837-CBB66C0E4A84}" srcOrd="1" destOrd="0" presId="urn:microsoft.com/office/officeart/2005/8/layout/radial1"/>
    <dgm:cxn modelId="{AAA9B7FF-0C5F-42A0-8AA5-61803E5A32AC}" type="presOf" srcId="{9D2764CA-4EEA-48BF-B4B2-4799D84944EE}" destId="{2620DE0E-C799-4099-9B01-D2CA3B778E18}" srcOrd="0" destOrd="0" presId="urn:microsoft.com/office/officeart/2005/8/layout/radial1"/>
    <dgm:cxn modelId="{8CCF6696-CE82-45DB-9998-A9FCB6402598}" type="presParOf" srcId="{F5063D8C-EA81-40D4-8144-7F02BB77224A}" destId="{2A7577B5-EF0D-421C-B672-DD6685F6EAC2}" srcOrd="0" destOrd="0" presId="urn:microsoft.com/office/officeart/2005/8/layout/radial1"/>
    <dgm:cxn modelId="{66404592-9CF0-4C1A-92E3-CBBC20142E15}" type="presParOf" srcId="{F5063D8C-EA81-40D4-8144-7F02BB77224A}" destId="{797E9BA3-977F-47B9-8DB1-DA7DB6850BF4}" srcOrd="1" destOrd="0" presId="urn:microsoft.com/office/officeart/2005/8/layout/radial1"/>
    <dgm:cxn modelId="{A1C71B60-0E43-4C8F-8A63-2785100752A3}" type="presParOf" srcId="{797E9BA3-977F-47B9-8DB1-DA7DB6850BF4}" destId="{39C3357D-1062-46CB-B837-CBB66C0E4A84}" srcOrd="0" destOrd="0" presId="urn:microsoft.com/office/officeart/2005/8/layout/radial1"/>
    <dgm:cxn modelId="{BB2BC43C-2FA5-4393-8AB3-8B2C2D21D1CC}" type="presParOf" srcId="{F5063D8C-EA81-40D4-8144-7F02BB77224A}" destId="{1DA9613F-5166-48AA-92FC-0AD87DC72B8A}" srcOrd="2" destOrd="0" presId="urn:microsoft.com/office/officeart/2005/8/layout/radial1"/>
    <dgm:cxn modelId="{1ECFDAEF-AAA5-4622-BC09-DAF7A2FA817A}" type="presParOf" srcId="{F5063D8C-EA81-40D4-8144-7F02BB77224A}" destId="{CE5B9C26-CAC2-4EA1-A965-3E94034074B8}" srcOrd="3" destOrd="0" presId="urn:microsoft.com/office/officeart/2005/8/layout/radial1"/>
    <dgm:cxn modelId="{ADBC6AF8-2510-497C-A3AD-330E0C023E4C}" type="presParOf" srcId="{CE5B9C26-CAC2-4EA1-A965-3E94034074B8}" destId="{73DADC9B-FFE9-40D3-92FF-7A9D07FA26D5}" srcOrd="0" destOrd="0" presId="urn:microsoft.com/office/officeart/2005/8/layout/radial1"/>
    <dgm:cxn modelId="{B6A8E6B9-B7DF-4551-AC86-43CB201A9401}" type="presParOf" srcId="{F5063D8C-EA81-40D4-8144-7F02BB77224A}" destId="{89467003-D624-4802-83D4-2024DA5F9AE5}" srcOrd="4" destOrd="0" presId="urn:microsoft.com/office/officeart/2005/8/layout/radial1"/>
    <dgm:cxn modelId="{0711C5DB-1897-4ABC-B88A-C8330AEF9535}" type="presParOf" srcId="{F5063D8C-EA81-40D4-8144-7F02BB77224A}" destId="{E50D7425-ED65-4561-9D1E-5CC0009B1192}" srcOrd="5" destOrd="0" presId="urn:microsoft.com/office/officeart/2005/8/layout/radial1"/>
    <dgm:cxn modelId="{D9A4E90A-A3CE-4601-A7B8-6455F538F516}" type="presParOf" srcId="{E50D7425-ED65-4561-9D1E-5CC0009B1192}" destId="{23125C5C-B78E-429B-A0A2-3DAB32E2B056}" srcOrd="0" destOrd="0" presId="urn:microsoft.com/office/officeart/2005/8/layout/radial1"/>
    <dgm:cxn modelId="{E6415015-2414-48CA-9901-007418EA3D58}" type="presParOf" srcId="{F5063D8C-EA81-40D4-8144-7F02BB77224A}" destId="{E3C58566-110C-4C63-A0AB-B00677057BFC}" srcOrd="6" destOrd="0" presId="urn:microsoft.com/office/officeart/2005/8/layout/radial1"/>
    <dgm:cxn modelId="{685E6BA7-14B9-4436-9368-93E01A49969D}" type="presParOf" srcId="{F5063D8C-EA81-40D4-8144-7F02BB77224A}" destId="{A4203003-ADAE-4D7B-99E1-A9600A5BD749}" srcOrd="7" destOrd="0" presId="urn:microsoft.com/office/officeart/2005/8/layout/radial1"/>
    <dgm:cxn modelId="{95350920-075F-45FF-A42D-EDDD85E5676E}" type="presParOf" srcId="{A4203003-ADAE-4D7B-99E1-A9600A5BD749}" destId="{160127E5-C732-4CF0-A9B4-0197BA0E766B}" srcOrd="0" destOrd="0" presId="urn:microsoft.com/office/officeart/2005/8/layout/radial1"/>
    <dgm:cxn modelId="{D52AED85-CA05-490D-8E14-95E8BEE836E5}" type="presParOf" srcId="{F5063D8C-EA81-40D4-8144-7F02BB77224A}" destId="{2620DE0E-C799-4099-9B01-D2CA3B778E18}" srcOrd="8" destOrd="0" presId="urn:microsoft.com/office/officeart/2005/8/layout/radial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1E223E7-6008-4D01-B6FB-61879D2B587C}">
      <dsp:nvSpPr>
        <dsp:cNvPr id="0" name=""/>
        <dsp:cNvSpPr/>
      </dsp:nvSpPr>
      <dsp:spPr>
        <a:xfrm>
          <a:off x="653727" y="632"/>
          <a:ext cx="2064841" cy="1032420"/>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20320" rIns="30480" bIns="20320" numCol="1" spcCol="1270" anchor="ctr" anchorCtr="0">
          <a:noAutofit/>
        </a:bodyPr>
        <a:lstStyle/>
        <a:p>
          <a:pPr marL="0" lvl="0" indent="0" algn="ctr" defTabSz="711200">
            <a:lnSpc>
              <a:spcPct val="90000"/>
            </a:lnSpc>
            <a:spcBef>
              <a:spcPct val="0"/>
            </a:spcBef>
            <a:spcAft>
              <a:spcPct val="35000"/>
            </a:spcAft>
            <a:buNone/>
          </a:pPr>
          <a:r>
            <a:rPr lang="en-AU" sz="1600" kern="1200" dirty="0"/>
            <a:t>High cost of utilities</a:t>
          </a:r>
        </a:p>
      </dsp:txBody>
      <dsp:txXfrm>
        <a:off x="683966" y="30871"/>
        <a:ext cx="2004363" cy="971942"/>
      </dsp:txXfrm>
    </dsp:sp>
    <dsp:sp modelId="{CD23AAD7-ED34-4BA3-9047-298063A06B41}">
      <dsp:nvSpPr>
        <dsp:cNvPr id="0" name=""/>
        <dsp:cNvSpPr/>
      </dsp:nvSpPr>
      <dsp:spPr>
        <a:xfrm>
          <a:off x="860211" y="1033053"/>
          <a:ext cx="206484" cy="774315"/>
        </a:xfrm>
        <a:custGeom>
          <a:avLst/>
          <a:gdLst/>
          <a:ahLst/>
          <a:cxnLst/>
          <a:rect l="0" t="0" r="0" b="0"/>
          <a:pathLst>
            <a:path>
              <a:moveTo>
                <a:pt x="0" y="0"/>
              </a:moveTo>
              <a:lnTo>
                <a:pt x="0" y="774315"/>
              </a:lnTo>
              <a:lnTo>
                <a:pt x="206484" y="774315"/>
              </a:lnTo>
            </a:path>
          </a:pathLst>
        </a:cu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88ED711-8BD4-4046-9422-B0A3CB408E75}">
      <dsp:nvSpPr>
        <dsp:cNvPr id="0" name=""/>
        <dsp:cNvSpPr/>
      </dsp:nvSpPr>
      <dsp:spPr>
        <a:xfrm>
          <a:off x="1066695" y="1291158"/>
          <a:ext cx="1651873" cy="1032420"/>
        </a:xfrm>
        <a:prstGeom prst="roundRect">
          <a:avLst>
            <a:gd name="adj" fmla="val 10000"/>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20320" rIns="30480" bIns="20320" numCol="1" spcCol="1270" anchor="ctr" anchorCtr="0">
          <a:noAutofit/>
        </a:bodyPr>
        <a:lstStyle/>
        <a:p>
          <a:pPr marL="0" lvl="0" indent="0" algn="ctr" defTabSz="711200">
            <a:lnSpc>
              <a:spcPct val="90000"/>
            </a:lnSpc>
            <a:spcBef>
              <a:spcPct val="0"/>
            </a:spcBef>
            <a:spcAft>
              <a:spcPct val="35000"/>
            </a:spcAft>
            <a:buNone/>
          </a:pPr>
          <a:r>
            <a:rPr lang="en-AU" sz="1600" kern="1200" dirty="0"/>
            <a:t>Partnership with other departments</a:t>
          </a:r>
        </a:p>
      </dsp:txBody>
      <dsp:txXfrm>
        <a:off x="1096934" y="1321397"/>
        <a:ext cx="1591395" cy="971942"/>
      </dsp:txXfrm>
    </dsp:sp>
    <dsp:sp modelId="{92B95D71-1432-438E-9C80-851AA505EAAC}">
      <dsp:nvSpPr>
        <dsp:cNvPr id="0" name=""/>
        <dsp:cNvSpPr/>
      </dsp:nvSpPr>
      <dsp:spPr>
        <a:xfrm>
          <a:off x="860211" y="1033053"/>
          <a:ext cx="206484" cy="2064841"/>
        </a:xfrm>
        <a:custGeom>
          <a:avLst/>
          <a:gdLst/>
          <a:ahLst/>
          <a:cxnLst/>
          <a:rect l="0" t="0" r="0" b="0"/>
          <a:pathLst>
            <a:path>
              <a:moveTo>
                <a:pt x="0" y="0"/>
              </a:moveTo>
              <a:lnTo>
                <a:pt x="0" y="2064841"/>
              </a:lnTo>
              <a:lnTo>
                <a:pt x="206484" y="2064841"/>
              </a:lnTo>
            </a:path>
          </a:pathLst>
        </a:cu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13B100C-3D63-499C-9B8A-0F6735F7D86B}">
      <dsp:nvSpPr>
        <dsp:cNvPr id="0" name=""/>
        <dsp:cNvSpPr/>
      </dsp:nvSpPr>
      <dsp:spPr>
        <a:xfrm>
          <a:off x="1066695" y="2581684"/>
          <a:ext cx="1651873" cy="1032420"/>
        </a:xfrm>
        <a:prstGeom prst="roundRect">
          <a:avLst>
            <a:gd name="adj" fmla="val 10000"/>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20320" rIns="30480" bIns="20320" numCol="1" spcCol="1270" anchor="ctr" anchorCtr="0">
          <a:noAutofit/>
        </a:bodyPr>
        <a:lstStyle/>
        <a:p>
          <a:pPr marL="0" lvl="0" indent="0" algn="ctr" defTabSz="711200">
            <a:lnSpc>
              <a:spcPct val="90000"/>
            </a:lnSpc>
            <a:spcBef>
              <a:spcPct val="0"/>
            </a:spcBef>
            <a:spcAft>
              <a:spcPct val="35000"/>
            </a:spcAft>
            <a:buNone/>
          </a:pPr>
          <a:r>
            <a:rPr lang="en-AU" sz="1600" kern="1200" dirty="0"/>
            <a:t>capital investment</a:t>
          </a:r>
        </a:p>
      </dsp:txBody>
      <dsp:txXfrm>
        <a:off x="1096934" y="2611923"/>
        <a:ext cx="1591395" cy="971942"/>
      </dsp:txXfrm>
    </dsp:sp>
    <dsp:sp modelId="{56FAF4A4-AB92-4237-81F0-FA9184453CE6}">
      <dsp:nvSpPr>
        <dsp:cNvPr id="0" name=""/>
        <dsp:cNvSpPr/>
      </dsp:nvSpPr>
      <dsp:spPr>
        <a:xfrm>
          <a:off x="3234779" y="632"/>
          <a:ext cx="2064841" cy="1032420"/>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20320" rIns="30480" bIns="20320" numCol="1" spcCol="1270" anchor="ctr" anchorCtr="0">
          <a:noAutofit/>
        </a:bodyPr>
        <a:lstStyle/>
        <a:p>
          <a:pPr marL="0" lvl="0" indent="0" algn="ctr" defTabSz="711200">
            <a:lnSpc>
              <a:spcPct val="90000"/>
            </a:lnSpc>
            <a:spcBef>
              <a:spcPct val="0"/>
            </a:spcBef>
            <a:spcAft>
              <a:spcPct val="35000"/>
            </a:spcAft>
            <a:buNone/>
          </a:pPr>
          <a:r>
            <a:rPr lang="en-AU" sz="1600" kern="1200" dirty="0"/>
            <a:t>Inadequate landing infrastructure to support expansion </a:t>
          </a:r>
        </a:p>
      </dsp:txBody>
      <dsp:txXfrm>
        <a:off x="3265018" y="30871"/>
        <a:ext cx="2004363" cy="971942"/>
      </dsp:txXfrm>
    </dsp:sp>
    <dsp:sp modelId="{4D983DBA-9E65-42DE-9858-03BE0B53EE01}">
      <dsp:nvSpPr>
        <dsp:cNvPr id="0" name=""/>
        <dsp:cNvSpPr/>
      </dsp:nvSpPr>
      <dsp:spPr>
        <a:xfrm>
          <a:off x="3441263" y="1033053"/>
          <a:ext cx="206484" cy="774315"/>
        </a:xfrm>
        <a:custGeom>
          <a:avLst/>
          <a:gdLst/>
          <a:ahLst/>
          <a:cxnLst/>
          <a:rect l="0" t="0" r="0" b="0"/>
          <a:pathLst>
            <a:path>
              <a:moveTo>
                <a:pt x="0" y="0"/>
              </a:moveTo>
              <a:lnTo>
                <a:pt x="0" y="774315"/>
              </a:lnTo>
              <a:lnTo>
                <a:pt x="206484" y="774315"/>
              </a:lnTo>
            </a:path>
          </a:pathLst>
        </a:cu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05981A1-EFB2-4064-88DA-9A2338616AAE}">
      <dsp:nvSpPr>
        <dsp:cNvPr id="0" name=""/>
        <dsp:cNvSpPr/>
      </dsp:nvSpPr>
      <dsp:spPr>
        <a:xfrm>
          <a:off x="3647747" y="1291158"/>
          <a:ext cx="1651873" cy="1032420"/>
        </a:xfrm>
        <a:prstGeom prst="roundRect">
          <a:avLst>
            <a:gd name="adj" fmla="val 10000"/>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20320" rIns="30480" bIns="20320" numCol="1" spcCol="1270" anchor="ctr" anchorCtr="0">
          <a:noAutofit/>
        </a:bodyPr>
        <a:lstStyle/>
        <a:p>
          <a:pPr marL="0" lvl="0" indent="0" algn="ctr" defTabSz="711200">
            <a:lnSpc>
              <a:spcPct val="90000"/>
            </a:lnSpc>
            <a:spcBef>
              <a:spcPct val="0"/>
            </a:spcBef>
            <a:spcAft>
              <a:spcPct val="35000"/>
            </a:spcAft>
            <a:buNone/>
          </a:pPr>
          <a:r>
            <a:rPr lang="en-AU" sz="1600" kern="1200" dirty="0"/>
            <a:t>Deteriorating port and docking facilities</a:t>
          </a:r>
        </a:p>
      </dsp:txBody>
      <dsp:txXfrm>
        <a:off x="3677986" y="1321397"/>
        <a:ext cx="1591395" cy="971942"/>
      </dsp:txXfrm>
    </dsp:sp>
    <dsp:sp modelId="{48BB5979-EEAA-4A10-AEFE-0646A6661550}">
      <dsp:nvSpPr>
        <dsp:cNvPr id="0" name=""/>
        <dsp:cNvSpPr/>
      </dsp:nvSpPr>
      <dsp:spPr>
        <a:xfrm>
          <a:off x="3441263" y="1033053"/>
          <a:ext cx="206484" cy="2064841"/>
        </a:xfrm>
        <a:custGeom>
          <a:avLst/>
          <a:gdLst/>
          <a:ahLst/>
          <a:cxnLst/>
          <a:rect l="0" t="0" r="0" b="0"/>
          <a:pathLst>
            <a:path>
              <a:moveTo>
                <a:pt x="0" y="0"/>
              </a:moveTo>
              <a:lnTo>
                <a:pt x="0" y="2064841"/>
              </a:lnTo>
              <a:lnTo>
                <a:pt x="206484" y="2064841"/>
              </a:lnTo>
            </a:path>
          </a:pathLst>
        </a:cu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207600D-E761-4DEC-A7DB-C8D4E2EB5067}">
      <dsp:nvSpPr>
        <dsp:cNvPr id="0" name=""/>
        <dsp:cNvSpPr/>
      </dsp:nvSpPr>
      <dsp:spPr>
        <a:xfrm>
          <a:off x="3647747" y="2581684"/>
          <a:ext cx="1651873" cy="1032420"/>
        </a:xfrm>
        <a:prstGeom prst="roundRect">
          <a:avLst>
            <a:gd name="adj" fmla="val 10000"/>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20320" rIns="30480" bIns="20320" numCol="1" spcCol="1270" anchor="ctr" anchorCtr="0">
          <a:noAutofit/>
        </a:bodyPr>
        <a:lstStyle/>
        <a:p>
          <a:pPr marL="0" lvl="0" indent="0" algn="ctr" defTabSz="711200">
            <a:lnSpc>
              <a:spcPct val="90000"/>
            </a:lnSpc>
            <a:spcBef>
              <a:spcPct val="0"/>
            </a:spcBef>
            <a:spcAft>
              <a:spcPct val="35000"/>
            </a:spcAft>
            <a:buNone/>
          </a:pPr>
          <a:r>
            <a:rPr lang="en-AU" sz="1600" kern="1200" dirty="0"/>
            <a:t>Limited docking facilities</a:t>
          </a:r>
        </a:p>
      </dsp:txBody>
      <dsp:txXfrm>
        <a:off x="3677986" y="2611923"/>
        <a:ext cx="1591395" cy="971942"/>
      </dsp:txXfrm>
    </dsp:sp>
    <dsp:sp modelId="{D07AED88-8768-48FE-AF41-81F1442609F4}">
      <dsp:nvSpPr>
        <dsp:cNvPr id="0" name=""/>
        <dsp:cNvSpPr/>
      </dsp:nvSpPr>
      <dsp:spPr>
        <a:xfrm>
          <a:off x="5815831" y="632"/>
          <a:ext cx="2064841" cy="1032420"/>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20320" rIns="30480" bIns="20320" numCol="1" spcCol="1270" anchor="ctr" anchorCtr="0">
          <a:noAutofit/>
        </a:bodyPr>
        <a:lstStyle/>
        <a:p>
          <a:pPr marL="0" lvl="0" indent="0" algn="ctr" defTabSz="711200">
            <a:lnSpc>
              <a:spcPct val="90000"/>
            </a:lnSpc>
            <a:spcBef>
              <a:spcPct val="0"/>
            </a:spcBef>
            <a:spcAft>
              <a:spcPct val="35000"/>
            </a:spcAft>
            <a:buNone/>
          </a:pPr>
          <a:r>
            <a:rPr lang="en-AU" sz="1600" kern="1200" dirty="0"/>
            <a:t>Transhipment and service gaps</a:t>
          </a:r>
        </a:p>
      </dsp:txBody>
      <dsp:txXfrm>
        <a:off x="5846070" y="30871"/>
        <a:ext cx="2004363" cy="971942"/>
      </dsp:txXfrm>
    </dsp:sp>
    <dsp:sp modelId="{ABADE62E-5166-4C47-991A-EA879E95FE4A}">
      <dsp:nvSpPr>
        <dsp:cNvPr id="0" name=""/>
        <dsp:cNvSpPr/>
      </dsp:nvSpPr>
      <dsp:spPr>
        <a:xfrm>
          <a:off x="6022315" y="1033053"/>
          <a:ext cx="206484" cy="774315"/>
        </a:xfrm>
        <a:custGeom>
          <a:avLst/>
          <a:gdLst/>
          <a:ahLst/>
          <a:cxnLst/>
          <a:rect l="0" t="0" r="0" b="0"/>
          <a:pathLst>
            <a:path>
              <a:moveTo>
                <a:pt x="0" y="0"/>
              </a:moveTo>
              <a:lnTo>
                <a:pt x="0" y="774315"/>
              </a:lnTo>
              <a:lnTo>
                <a:pt x="206484" y="774315"/>
              </a:lnTo>
            </a:path>
          </a:pathLst>
        </a:cu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9A56650-E59C-4723-9416-8491F89CFC8B}">
      <dsp:nvSpPr>
        <dsp:cNvPr id="0" name=""/>
        <dsp:cNvSpPr/>
      </dsp:nvSpPr>
      <dsp:spPr>
        <a:xfrm>
          <a:off x="6228799" y="1291158"/>
          <a:ext cx="1651873" cy="1032420"/>
        </a:xfrm>
        <a:prstGeom prst="roundRect">
          <a:avLst>
            <a:gd name="adj" fmla="val 10000"/>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20320" rIns="30480" bIns="20320" numCol="1" spcCol="1270" anchor="ctr" anchorCtr="0">
          <a:noAutofit/>
        </a:bodyPr>
        <a:lstStyle/>
        <a:p>
          <a:pPr marL="0" lvl="0" indent="0" algn="ctr" defTabSz="711200">
            <a:lnSpc>
              <a:spcPct val="90000"/>
            </a:lnSpc>
            <a:spcBef>
              <a:spcPct val="0"/>
            </a:spcBef>
            <a:spcAft>
              <a:spcPct val="35000"/>
            </a:spcAft>
            <a:buNone/>
          </a:pPr>
          <a:r>
            <a:rPr lang="en-AU" sz="1600" kern="1200" dirty="0"/>
            <a:t>No dedicated transhipment facility</a:t>
          </a:r>
        </a:p>
      </dsp:txBody>
      <dsp:txXfrm>
        <a:off x="6259038" y="1321397"/>
        <a:ext cx="1591395" cy="971942"/>
      </dsp:txXfrm>
    </dsp:sp>
    <dsp:sp modelId="{A2EB046A-FE57-46FA-8134-EFC83825CB86}">
      <dsp:nvSpPr>
        <dsp:cNvPr id="0" name=""/>
        <dsp:cNvSpPr/>
      </dsp:nvSpPr>
      <dsp:spPr>
        <a:xfrm>
          <a:off x="6022315" y="1033053"/>
          <a:ext cx="206484" cy="2064841"/>
        </a:xfrm>
        <a:custGeom>
          <a:avLst/>
          <a:gdLst/>
          <a:ahLst/>
          <a:cxnLst/>
          <a:rect l="0" t="0" r="0" b="0"/>
          <a:pathLst>
            <a:path>
              <a:moveTo>
                <a:pt x="0" y="0"/>
              </a:moveTo>
              <a:lnTo>
                <a:pt x="0" y="2064841"/>
              </a:lnTo>
              <a:lnTo>
                <a:pt x="206484" y="2064841"/>
              </a:lnTo>
            </a:path>
          </a:pathLst>
        </a:cu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A03C21A-BA10-45BD-B9AE-4FD560C80D20}">
      <dsp:nvSpPr>
        <dsp:cNvPr id="0" name=""/>
        <dsp:cNvSpPr/>
      </dsp:nvSpPr>
      <dsp:spPr>
        <a:xfrm>
          <a:off x="6228799" y="2581684"/>
          <a:ext cx="1651873" cy="1032420"/>
        </a:xfrm>
        <a:prstGeom prst="roundRect">
          <a:avLst>
            <a:gd name="adj" fmla="val 10000"/>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20320" rIns="30480" bIns="20320" numCol="1" spcCol="1270" anchor="ctr" anchorCtr="0">
          <a:noAutofit/>
        </a:bodyPr>
        <a:lstStyle/>
        <a:p>
          <a:pPr marL="0" lvl="0" indent="0" algn="ctr" defTabSz="711200">
            <a:lnSpc>
              <a:spcPct val="90000"/>
            </a:lnSpc>
            <a:spcBef>
              <a:spcPct val="0"/>
            </a:spcBef>
            <a:spcAft>
              <a:spcPct val="35000"/>
            </a:spcAft>
            <a:buNone/>
          </a:pPr>
          <a:r>
            <a:rPr lang="en-AU" sz="1600" kern="1200" dirty="0"/>
            <a:t>No dedicated service centre</a:t>
          </a:r>
        </a:p>
      </dsp:txBody>
      <dsp:txXfrm>
        <a:off x="6259038" y="2611923"/>
        <a:ext cx="1591395" cy="97194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10E89D7-A2A8-45B7-BB92-2A58EB0F12E7}">
      <dsp:nvSpPr>
        <dsp:cNvPr id="0" name=""/>
        <dsp:cNvSpPr/>
      </dsp:nvSpPr>
      <dsp:spPr>
        <a:xfrm rot="5400000">
          <a:off x="1466922" y="969783"/>
          <a:ext cx="851680" cy="969607"/>
        </a:xfrm>
        <a:prstGeom prst="bentUpArrow">
          <a:avLst>
            <a:gd name="adj1" fmla="val 32840"/>
            <a:gd name="adj2" fmla="val 25000"/>
            <a:gd name="adj3" fmla="val 35780"/>
          </a:avLst>
        </a:prstGeom>
        <a:solidFill>
          <a:schemeClr val="accent1">
            <a:tint val="50000"/>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3CB8FED-4AF3-4802-944A-6F45BA0FA165}">
      <dsp:nvSpPr>
        <dsp:cNvPr id="0" name=""/>
        <dsp:cNvSpPr/>
      </dsp:nvSpPr>
      <dsp:spPr>
        <a:xfrm>
          <a:off x="1241279" y="25678"/>
          <a:ext cx="1433728" cy="1003563"/>
        </a:xfrm>
        <a:prstGeom prst="roundRect">
          <a:avLst>
            <a:gd name="adj" fmla="val 1667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AU" sz="1400" kern="1200" dirty="0"/>
            <a:t>Vision 2050</a:t>
          </a:r>
        </a:p>
      </dsp:txBody>
      <dsp:txXfrm>
        <a:off x="1290278" y="74677"/>
        <a:ext cx="1335730" cy="905565"/>
      </dsp:txXfrm>
    </dsp:sp>
    <dsp:sp modelId="{A7567079-2798-4901-9BE8-60E37EB569A9}">
      <dsp:nvSpPr>
        <dsp:cNvPr id="0" name=""/>
        <dsp:cNvSpPr/>
      </dsp:nvSpPr>
      <dsp:spPr>
        <a:xfrm>
          <a:off x="2675007" y="121390"/>
          <a:ext cx="1042757" cy="81112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530" tIns="49530" rIns="49530" bIns="49530" numCol="1" spcCol="1270" anchor="ctr" anchorCtr="0">
          <a:noAutofit/>
        </a:bodyPr>
        <a:lstStyle/>
        <a:p>
          <a:pPr marL="57150" lvl="1" indent="-57150" algn="l" defTabSz="444500">
            <a:lnSpc>
              <a:spcPct val="90000"/>
            </a:lnSpc>
            <a:spcBef>
              <a:spcPct val="0"/>
            </a:spcBef>
            <a:spcAft>
              <a:spcPct val="15000"/>
            </a:spcAft>
            <a:buChar char="•"/>
          </a:pPr>
          <a:r>
            <a:rPr lang="en-AU" sz="1000" kern="1200" dirty="0"/>
            <a:t>Pillar two (2) of Vision 2050 provides for wealth creation</a:t>
          </a:r>
        </a:p>
      </dsp:txBody>
      <dsp:txXfrm>
        <a:off x="2675007" y="121390"/>
        <a:ext cx="1042757" cy="811124"/>
      </dsp:txXfrm>
    </dsp:sp>
    <dsp:sp modelId="{FE315924-702A-466C-BFB7-567342D5C9F5}">
      <dsp:nvSpPr>
        <dsp:cNvPr id="0" name=""/>
        <dsp:cNvSpPr/>
      </dsp:nvSpPr>
      <dsp:spPr>
        <a:xfrm rot="5400000">
          <a:off x="2655635" y="2097115"/>
          <a:ext cx="851680" cy="969607"/>
        </a:xfrm>
        <a:prstGeom prst="bentUpArrow">
          <a:avLst>
            <a:gd name="adj1" fmla="val 32840"/>
            <a:gd name="adj2" fmla="val 25000"/>
            <a:gd name="adj3" fmla="val 35780"/>
          </a:avLst>
        </a:prstGeom>
        <a:solidFill>
          <a:schemeClr val="accent1">
            <a:tint val="50000"/>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347594B-E205-4168-9C35-297F281E4EF4}">
      <dsp:nvSpPr>
        <dsp:cNvPr id="0" name=""/>
        <dsp:cNvSpPr/>
      </dsp:nvSpPr>
      <dsp:spPr>
        <a:xfrm>
          <a:off x="2429992" y="1153011"/>
          <a:ext cx="1433728" cy="1003563"/>
        </a:xfrm>
        <a:prstGeom prst="roundRect">
          <a:avLst>
            <a:gd name="adj" fmla="val 1667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AU" sz="1400" kern="1200" dirty="0"/>
            <a:t>MTDPIII 2018-2022</a:t>
          </a:r>
        </a:p>
      </dsp:txBody>
      <dsp:txXfrm>
        <a:off x="2478991" y="1202010"/>
        <a:ext cx="1335730" cy="905565"/>
      </dsp:txXfrm>
    </dsp:sp>
    <dsp:sp modelId="{89606BAB-FE2C-4BB0-9BB2-15A6C24F8159}">
      <dsp:nvSpPr>
        <dsp:cNvPr id="0" name=""/>
        <dsp:cNvSpPr/>
      </dsp:nvSpPr>
      <dsp:spPr>
        <a:xfrm>
          <a:off x="4026713" y="1239249"/>
          <a:ext cx="2858030" cy="81112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530" tIns="49530" rIns="49530" bIns="49530" numCol="1" spcCol="1270" anchor="ctr" anchorCtr="0">
          <a:noAutofit/>
        </a:bodyPr>
        <a:lstStyle/>
        <a:p>
          <a:pPr marL="57150" lvl="1" indent="-57150" algn="l" defTabSz="444500">
            <a:lnSpc>
              <a:spcPct val="90000"/>
            </a:lnSpc>
            <a:spcBef>
              <a:spcPct val="0"/>
            </a:spcBef>
            <a:spcAft>
              <a:spcPct val="15000"/>
            </a:spcAft>
            <a:buChar char="•"/>
          </a:pPr>
          <a:r>
            <a:rPr lang="en-AU" sz="1000" i="1" kern="1200" dirty="0"/>
            <a:t>“to maximize economic returns through sustainable management and development of fisheries resources to foster wealth creation, poverty alleviation and food security</a:t>
          </a:r>
          <a:endParaRPr lang="en-AU" sz="1000" kern="1200" dirty="0"/>
        </a:p>
      </dsp:txBody>
      <dsp:txXfrm>
        <a:off x="4026713" y="1239249"/>
        <a:ext cx="2858030" cy="811124"/>
      </dsp:txXfrm>
    </dsp:sp>
    <dsp:sp modelId="{3B416348-26BC-4B02-95B5-DCF30E65D8A3}">
      <dsp:nvSpPr>
        <dsp:cNvPr id="0" name=""/>
        <dsp:cNvSpPr/>
      </dsp:nvSpPr>
      <dsp:spPr>
        <a:xfrm rot="5400000">
          <a:off x="3844348" y="3224448"/>
          <a:ext cx="851680" cy="969607"/>
        </a:xfrm>
        <a:prstGeom prst="bentUpArrow">
          <a:avLst>
            <a:gd name="adj1" fmla="val 32840"/>
            <a:gd name="adj2" fmla="val 25000"/>
            <a:gd name="adj3" fmla="val 35780"/>
          </a:avLst>
        </a:prstGeom>
        <a:solidFill>
          <a:schemeClr val="accent1">
            <a:tint val="50000"/>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66A390A-F4AC-48E7-8A9E-0144DC3ECCE2}">
      <dsp:nvSpPr>
        <dsp:cNvPr id="0" name=""/>
        <dsp:cNvSpPr/>
      </dsp:nvSpPr>
      <dsp:spPr>
        <a:xfrm>
          <a:off x="3618705" y="2280343"/>
          <a:ext cx="1433728" cy="1003563"/>
        </a:xfrm>
        <a:prstGeom prst="roundRect">
          <a:avLst>
            <a:gd name="adj" fmla="val 1667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AU" sz="1400" kern="1200" dirty="0"/>
            <a:t>Fisheries Strategic Plan 2021–2030</a:t>
          </a:r>
        </a:p>
      </dsp:txBody>
      <dsp:txXfrm>
        <a:off x="3667704" y="2329342"/>
        <a:ext cx="1335730" cy="905565"/>
      </dsp:txXfrm>
    </dsp:sp>
    <dsp:sp modelId="{BE9B0EB8-1EFC-4801-A95E-ED7F8B9FD2E0}">
      <dsp:nvSpPr>
        <dsp:cNvPr id="0" name=""/>
        <dsp:cNvSpPr/>
      </dsp:nvSpPr>
      <dsp:spPr>
        <a:xfrm>
          <a:off x="5095782" y="2414317"/>
          <a:ext cx="3438617" cy="81112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530" tIns="49530" rIns="49530" bIns="49530" numCol="1" spcCol="1270" anchor="ctr" anchorCtr="0">
          <a:noAutofit/>
        </a:bodyPr>
        <a:lstStyle/>
        <a:p>
          <a:pPr marL="57150" lvl="1" indent="-57150" algn="l" defTabSz="444500">
            <a:lnSpc>
              <a:spcPct val="90000"/>
            </a:lnSpc>
            <a:spcBef>
              <a:spcPct val="0"/>
            </a:spcBef>
            <a:spcAft>
              <a:spcPct val="15000"/>
            </a:spcAft>
            <a:buChar char="•"/>
          </a:pPr>
          <a:r>
            <a:rPr lang="en-AU" sz="1000" kern="1200" dirty="0"/>
            <a:t>Key Result Area (KRA 1) presents the construction of enabling infrastructure as a key enabler to improve production and ultimately revenue.</a:t>
          </a:r>
        </a:p>
      </dsp:txBody>
      <dsp:txXfrm>
        <a:off x="5095782" y="2414317"/>
        <a:ext cx="3438617" cy="811124"/>
      </dsp:txXfrm>
    </dsp:sp>
    <dsp:sp modelId="{F7F025CE-ACA9-45FC-A403-5CB31D7FF0D5}">
      <dsp:nvSpPr>
        <dsp:cNvPr id="0" name=""/>
        <dsp:cNvSpPr/>
      </dsp:nvSpPr>
      <dsp:spPr>
        <a:xfrm>
          <a:off x="4807418" y="3407676"/>
          <a:ext cx="1433728" cy="1003563"/>
        </a:xfrm>
        <a:prstGeom prst="roundRect">
          <a:avLst>
            <a:gd name="adj" fmla="val 1667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AU" sz="1400" kern="1200" dirty="0"/>
            <a:t>WHATS NEXT?</a:t>
          </a:r>
        </a:p>
      </dsp:txBody>
      <dsp:txXfrm>
        <a:off x="4856417" y="3456675"/>
        <a:ext cx="1335730" cy="905565"/>
      </dsp:txXfrm>
    </dsp:sp>
    <dsp:sp modelId="{47EA3111-CA3F-422C-916D-CEF87879CF22}">
      <dsp:nvSpPr>
        <dsp:cNvPr id="0" name=""/>
        <dsp:cNvSpPr/>
      </dsp:nvSpPr>
      <dsp:spPr>
        <a:xfrm>
          <a:off x="6241146" y="3503389"/>
          <a:ext cx="1042757" cy="81112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ctr" anchorCtr="0">
          <a:noAutofit/>
        </a:bodyPr>
        <a:lstStyle/>
        <a:p>
          <a:pPr marL="114300" lvl="1" indent="-114300" algn="l" defTabSz="533400">
            <a:lnSpc>
              <a:spcPct val="90000"/>
            </a:lnSpc>
            <a:spcBef>
              <a:spcPct val="0"/>
            </a:spcBef>
            <a:spcAft>
              <a:spcPct val="15000"/>
            </a:spcAft>
            <a:buChar char="•"/>
          </a:pPr>
          <a:r>
            <a:rPr lang="en-AU" sz="1200" b="1" kern="1200" dirty="0">
              <a:solidFill>
                <a:srgbClr val="92D050"/>
              </a:solidFill>
            </a:rPr>
            <a:t>Dissecting KRA1</a:t>
          </a:r>
        </a:p>
      </dsp:txBody>
      <dsp:txXfrm>
        <a:off x="6241146" y="3503389"/>
        <a:ext cx="1042757" cy="81112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EF5786D-F8C0-47A1-AE9D-D60513EB1FD1}">
      <dsp:nvSpPr>
        <dsp:cNvPr id="0" name=""/>
        <dsp:cNvSpPr/>
      </dsp:nvSpPr>
      <dsp:spPr>
        <a:xfrm>
          <a:off x="1953624" y="1997564"/>
          <a:ext cx="1736722" cy="868361"/>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marL="0" lvl="0" indent="0" algn="ctr" defTabSz="400050">
            <a:lnSpc>
              <a:spcPct val="90000"/>
            </a:lnSpc>
            <a:spcBef>
              <a:spcPct val="0"/>
            </a:spcBef>
            <a:spcAft>
              <a:spcPct val="35000"/>
            </a:spcAft>
            <a:buNone/>
          </a:pPr>
          <a:r>
            <a:rPr lang="en-AU" sz="900" kern="1200" dirty="0"/>
            <a:t>KRA1: Develop enabling infrastructure and improve industry operating environment</a:t>
          </a:r>
        </a:p>
      </dsp:txBody>
      <dsp:txXfrm>
        <a:off x="1979057" y="2022997"/>
        <a:ext cx="1685856" cy="817495"/>
      </dsp:txXfrm>
    </dsp:sp>
    <dsp:sp modelId="{7AB80DBB-F45C-4921-AA1B-2242691475D5}">
      <dsp:nvSpPr>
        <dsp:cNvPr id="0" name=""/>
        <dsp:cNvSpPr/>
      </dsp:nvSpPr>
      <dsp:spPr>
        <a:xfrm rot="17692822">
          <a:off x="3212106" y="1664875"/>
          <a:ext cx="1651171" cy="35815"/>
        </a:xfrm>
        <a:custGeom>
          <a:avLst/>
          <a:gdLst/>
          <a:ahLst/>
          <a:cxnLst/>
          <a:rect l="0" t="0" r="0" b="0"/>
          <a:pathLst>
            <a:path>
              <a:moveTo>
                <a:pt x="0" y="17907"/>
              </a:moveTo>
              <a:lnTo>
                <a:pt x="1651171" y="17907"/>
              </a:lnTo>
            </a:path>
          </a:pathLst>
        </a:cu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AU" sz="500" kern="1200"/>
        </a:p>
      </dsp:txBody>
      <dsp:txXfrm>
        <a:off x="3996412" y="1641503"/>
        <a:ext cx="82558" cy="82558"/>
      </dsp:txXfrm>
    </dsp:sp>
    <dsp:sp modelId="{BEBF28F4-A6F5-4CA0-8A62-85563BC128D2}">
      <dsp:nvSpPr>
        <dsp:cNvPr id="0" name=""/>
        <dsp:cNvSpPr/>
      </dsp:nvSpPr>
      <dsp:spPr>
        <a:xfrm>
          <a:off x="4385036" y="499640"/>
          <a:ext cx="1736722" cy="868361"/>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marL="0" lvl="0" indent="0" algn="ctr" defTabSz="400050">
            <a:lnSpc>
              <a:spcPct val="90000"/>
            </a:lnSpc>
            <a:spcBef>
              <a:spcPct val="0"/>
            </a:spcBef>
            <a:spcAft>
              <a:spcPct val="35000"/>
            </a:spcAft>
            <a:buNone/>
          </a:pPr>
          <a:r>
            <a:rPr lang="en-AU" sz="900" kern="1200" dirty="0"/>
            <a:t>Strategic Action 1.1: Development of dedicated Fisheries Development and transportation Infrastructure </a:t>
          </a:r>
        </a:p>
      </dsp:txBody>
      <dsp:txXfrm>
        <a:off x="4410469" y="525073"/>
        <a:ext cx="1685856" cy="817495"/>
      </dsp:txXfrm>
    </dsp:sp>
    <dsp:sp modelId="{B947FBF3-76C5-4671-8061-D2820AE3567D}">
      <dsp:nvSpPr>
        <dsp:cNvPr id="0" name=""/>
        <dsp:cNvSpPr/>
      </dsp:nvSpPr>
      <dsp:spPr>
        <a:xfrm rot="2824792">
          <a:off x="5963263" y="1279735"/>
          <a:ext cx="993636" cy="35815"/>
        </a:xfrm>
        <a:custGeom>
          <a:avLst/>
          <a:gdLst/>
          <a:ahLst/>
          <a:cxnLst/>
          <a:rect l="0" t="0" r="0" b="0"/>
          <a:pathLst>
            <a:path>
              <a:moveTo>
                <a:pt x="0" y="17907"/>
              </a:moveTo>
              <a:lnTo>
                <a:pt x="993636" y="17907"/>
              </a:lnTo>
            </a:path>
          </a:pathLst>
        </a:custGeom>
        <a:noFill/>
        <a:ln w="15875" cap="rnd"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AU" sz="500" kern="1200"/>
        </a:p>
      </dsp:txBody>
      <dsp:txXfrm>
        <a:off x="6435240" y="1272802"/>
        <a:ext cx="49681" cy="49681"/>
      </dsp:txXfrm>
    </dsp:sp>
    <dsp:sp modelId="{F1FCDB15-4C7A-45AE-9204-A4691EEFAF9E}">
      <dsp:nvSpPr>
        <dsp:cNvPr id="0" name=""/>
        <dsp:cNvSpPr/>
      </dsp:nvSpPr>
      <dsp:spPr>
        <a:xfrm>
          <a:off x="6798403" y="1227284"/>
          <a:ext cx="1736722" cy="868361"/>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marL="0" lvl="0" indent="0" algn="ctr" defTabSz="400050">
            <a:lnSpc>
              <a:spcPct val="90000"/>
            </a:lnSpc>
            <a:spcBef>
              <a:spcPct val="0"/>
            </a:spcBef>
            <a:spcAft>
              <a:spcPct val="35000"/>
            </a:spcAft>
            <a:buNone/>
          </a:pPr>
          <a:r>
            <a:rPr lang="en-AU" sz="900" b="1" kern="1200" dirty="0">
              <a:solidFill>
                <a:srgbClr val="92D050"/>
              </a:solidFill>
            </a:rPr>
            <a:t>Proposed Activity 1: Endorse and implement the fisheries infrastructure Plan</a:t>
          </a:r>
        </a:p>
      </dsp:txBody>
      <dsp:txXfrm>
        <a:off x="6823836" y="1252717"/>
        <a:ext cx="1685856" cy="817495"/>
      </dsp:txXfrm>
    </dsp:sp>
    <dsp:sp modelId="{F45D141F-18B8-43A1-B3B0-A86A5E068F28}">
      <dsp:nvSpPr>
        <dsp:cNvPr id="0" name=""/>
        <dsp:cNvSpPr/>
      </dsp:nvSpPr>
      <dsp:spPr>
        <a:xfrm rot="19476947">
          <a:off x="6045108" y="675620"/>
          <a:ext cx="829946" cy="35815"/>
        </a:xfrm>
        <a:custGeom>
          <a:avLst/>
          <a:gdLst/>
          <a:ahLst/>
          <a:cxnLst/>
          <a:rect l="0" t="0" r="0" b="0"/>
          <a:pathLst>
            <a:path>
              <a:moveTo>
                <a:pt x="0" y="17907"/>
              </a:moveTo>
              <a:lnTo>
                <a:pt x="829946" y="17907"/>
              </a:lnTo>
            </a:path>
          </a:pathLst>
        </a:custGeom>
        <a:noFill/>
        <a:ln w="15875" cap="rnd"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AU" sz="500" kern="1200"/>
        </a:p>
      </dsp:txBody>
      <dsp:txXfrm>
        <a:off x="6439333" y="672779"/>
        <a:ext cx="41497" cy="41497"/>
      </dsp:txXfrm>
    </dsp:sp>
    <dsp:sp modelId="{158796BA-9FEE-42FA-9E39-862ECF0FEB59}">
      <dsp:nvSpPr>
        <dsp:cNvPr id="0" name=""/>
        <dsp:cNvSpPr/>
      </dsp:nvSpPr>
      <dsp:spPr>
        <a:xfrm>
          <a:off x="6798403" y="19054"/>
          <a:ext cx="1736722" cy="868361"/>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marL="0" lvl="0" indent="0" algn="ctr" defTabSz="400050">
            <a:lnSpc>
              <a:spcPct val="90000"/>
            </a:lnSpc>
            <a:spcBef>
              <a:spcPct val="0"/>
            </a:spcBef>
            <a:spcAft>
              <a:spcPct val="35000"/>
            </a:spcAft>
            <a:buNone/>
          </a:pPr>
          <a:r>
            <a:rPr lang="en-AU" sz="900" kern="1200" dirty="0"/>
            <a:t>Action 2</a:t>
          </a:r>
        </a:p>
      </dsp:txBody>
      <dsp:txXfrm>
        <a:off x="6823836" y="44487"/>
        <a:ext cx="1685856" cy="817495"/>
      </dsp:txXfrm>
    </dsp:sp>
    <dsp:sp modelId="{D7E54231-7667-4822-B9D3-E3565833507D}">
      <dsp:nvSpPr>
        <dsp:cNvPr id="0" name=""/>
        <dsp:cNvSpPr/>
      </dsp:nvSpPr>
      <dsp:spPr>
        <a:xfrm rot="19457599">
          <a:off x="3609935" y="2164183"/>
          <a:ext cx="855512" cy="35815"/>
        </a:xfrm>
        <a:custGeom>
          <a:avLst/>
          <a:gdLst/>
          <a:ahLst/>
          <a:cxnLst/>
          <a:rect l="0" t="0" r="0" b="0"/>
          <a:pathLst>
            <a:path>
              <a:moveTo>
                <a:pt x="0" y="17907"/>
              </a:moveTo>
              <a:lnTo>
                <a:pt x="855512" y="17907"/>
              </a:lnTo>
            </a:path>
          </a:pathLst>
        </a:cu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AU" sz="500" kern="1200"/>
        </a:p>
      </dsp:txBody>
      <dsp:txXfrm>
        <a:off x="4016304" y="2160703"/>
        <a:ext cx="42775" cy="42775"/>
      </dsp:txXfrm>
    </dsp:sp>
    <dsp:sp modelId="{27EA90C5-E164-46F6-8C3B-EECB434F73C3}">
      <dsp:nvSpPr>
        <dsp:cNvPr id="0" name=""/>
        <dsp:cNvSpPr/>
      </dsp:nvSpPr>
      <dsp:spPr>
        <a:xfrm>
          <a:off x="4385036" y="1498256"/>
          <a:ext cx="1736722" cy="868361"/>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marL="0" lvl="0" indent="0" algn="ctr" defTabSz="400050">
            <a:lnSpc>
              <a:spcPct val="90000"/>
            </a:lnSpc>
            <a:spcBef>
              <a:spcPct val="0"/>
            </a:spcBef>
            <a:spcAft>
              <a:spcPct val="35000"/>
            </a:spcAft>
            <a:buNone/>
          </a:pPr>
          <a:r>
            <a:rPr lang="en-AU" sz="900" kern="1200" dirty="0"/>
            <a:t>Strategic action 1.2</a:t>
          </a:r>
        </a:p>
      </dsp:txBody>
      <dsp:txXfrm>
        <a:off x="4410469" y="1523689"/>
        <a:ext cx="1685856" cy="817495"/>
      </dsp:txXfrm>
    </dsp:sp>
    <dsp:sp modelId="{5780320D-05BC-4A6D-AA40-5C6AEDC74B7D}">
      <dsp:nvSpPr>
        <dsp:cNvPr id="0" name=""/>
        <dsp:cNvSpPr/>
      </dsp:nvSpPr>
      <dsp:spPr>
        <a:xfrm rot="2142401">
          <a:off x="3609935" y="2663491"/>
          <a:ext cx="855512" cy="35815"/>
        </a:xfrm>
        <a:custGeom>
          <a:avLst/>
          <a:gdLst/>
          <a:ahLst/>
          <a:cxnLst/>
          <a:rect l="0" t="0" r="0" b="0"/>
          <a:pathLst>
            <a:path>
              <a:moveTo>
                <a:pt x="0" y="17907"/>
              </a:moveTo>
              <a:lnTo>
                <a:pt x="855512" y="17907"/>
              </a:lnTo>
            </a:path>
          </a:pathLst>
        </a:cu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AU" sz="500" kern="1200"/>
        </a:p>
      </dsp:txBody>
      <dsp:txXfrm>
        <a:off x="4016304" y="2660011"/>
        <a:ext cx="42775" cy="42775"/>
      </dsp:txXfrm>
    </dsp:sp>
    <dsp:sp modelId="{1DAA8E21-60D3-4561-A5E3-0F71497F6D2C}">
      <dsp:nvSpPr>
        <dsp:cNvPr id="0" name=""/>
        <dsp:cNvSpPr/>
      </dsp:nvSpPr>
      <dsp:spPr>
        <a:xfrm>
          <a:off x="4385036" y="2496872"/>
          <a:ext cx="1736722" cy="868361"/>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marL="0" lvl="0" indent="0" algn="ctr" defTabSz="400050">
            <a:lnSpc>
              <a:spcPct val="90000"/>
            </a:lnSpc>
            <a:spcBef>
              <a:spcPct val="0"/>
            </a:spcBef>
            <a:spcAft>
              <a:spcPct val="35000"/>
            </a:spcAft>
            <a:buNone/>
          </a:pPr>
          <a:r>
            <a:rPr lang="en-AU" sz="900" kern="1200" dirty="0"/>
            <a:t>Strategic action 1.3</a:t>
          </a:r>
        </a:p>
      </dsp:txBody>
      <dsp:txXfrm>
        <a:off x="4410469" y="2522305"/>
        <a:ext cx="1685856" cy="817495"/>
      </dsp:txXfrm>
    </dsp:sp>
    <dsp:sp modelId="{29753062-334D-43CC-BA2A-75C96E2D31E6}">
      <dsp:nvSpPr>
        <dsp:cNvPr id="0" name=""/>
        <dsp:cNvSpPr/>
      </dsp:nvSpPr>
      <dsp:spPr>
        <a:xfrm rot="3907178">
          <a:off x="3212106" y="3162798"/>
          <a:ext cx="1651171" cy="35815"/>
        </a:xfrm>
        <a:custGeom>
          <a:avLst/>
          <a:gdLst/>
          <a:ahLst/>
          <a:cxnLst/>
          <a:rect l="0" t="0" r="0" b="0"/>
          <a:pathLst>
            <a:path>
              <a:moveTo>
                <a:pt x="0" y="17907"/>
              </a:moveTo>
              <a:lnTo>
                <a:pt x="1651171" y="17907"/>
              </a:lnTo>
            </a:path>
          </a:pathLst>
        </a:cu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AU" sz="500" kern="1200"/>
        </a:p>
      </dsp:txBody>
      <dsp:txXfrm>
        <a:off x="3996412" y="3139427"/>
        <a:ext cx="82558" cy="82558"/>
      </dsp:txXfrm>
    </dsp:sp>
    <dsp:sp modelId="{B716F0E8-2421-477F-B332-2CAD25441053}">
      <dsp:nvSpPr>
        <dsp:cNvPr id="0" name=""/>
        <dsp:cNvSpPr/>
      </dsp:nvSpPr>
      <dsp:spPr>
        <a:xfrm>
          <a:off x="4385036" y="3495487"/>
          <a:ext cx="1736722" cy="868361"/>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marL="0" lvl="0" indent="0" algn="ctr" defTabSz="400050">
            <a:lnSpc>
              <a:spcPct val="90000"/>
            </a:lnSpc>
            <a:spcBef>
              <a:spcPct val="0"/>
            </a:spcBef>
            <a:spcAft>
              <a:spcPct val="35000"/>
            </a:spcAft>
            <a:buNone/>
          </a:pPr>
          <a:r>
            <a:rPr lang="en-AU" sz="900" kern="1200" dirty="0"/>
            <a:t>Strategic action 1.4</a:t>
          </a:r>
        </a:p>
      </dsp:txBody>
      <dsp:txXfrm>
        <a:off x="4410469" y="3520920"/>
        <a:ext cx="1685856" cy="817495"/>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5BA93A4-F4E3-4189-9827-CED3B775C936}">
      <dsp:nvSpPr>
        <dsp:cNvPr id="0" name=""/>
        <dsp:cNvSpPr/>
      </dsp:nvSpPr>
      <dsp:spPr>
        <a:xfrm rot="5400000">
          <a:off x="778547" y="1089672"/>
          <a:ext cx="1701559" cy="205108"/>
        </a:xfrm>
        <a:prstGeom prst="rect">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B0F2860A-9452-4154-BBF4-D1A6864DE5E9}">
      <dsp:nvSpPr>
        <dsp:cNvPr id="0" name=""/>
        <dsp:cNvSpPr/>
      </dsp:nvSpPr>
      <dsp:spPr>
        <a:xfrm>
          <a:off x="1169689" y="3312"/>
          <a:ext cx="2278987" cy="1367392"/>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AU" sz="1600" kern="1200" dirty="0">
              <a:effectLst/>
            </a:rPr>
            <a:t>Fisheries hubs and aquaculture nucleus infrastructure </a:t>
          </a:r>
          <a:endParaRPr lang="en-AU" sz="1600" kern="1200" dirty="0"/>
        </a:p>
      </dsp:txBody>
      <dsp:txXfrm>
        <a:off x="1209739" y="43362"/>
        <a:ext cx="2198887" cy="1287292"/>
      </dsp:txXfrm>
    </dsp:sp>
    <dsp:sp modelId="{F44A1162-EE29-4EBE-A20B-21380F561C59}">
      <dsp:nvSpPr>
        <dsp:cNvPr id="0" name=""/>
        <dsp:cNvSpPr/>
      </dsp:nvSpPr>
      <dsp:spPr>
        <a:xfrm rot="5400000">
          <a:off x="778547" y="2798913"/>
          <a:ext cx="1701559" cy="205108"/>
        </a:xfrm>
        <a:prstGeom prst="rect">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2E5CA818-70EB-4AEA-806E-F2C99B4384AF}">
      <dsp:nvSpPr>
        <dsp:cNvPr id="0" name=""/>
        <dsp:cNvSpPr/>
      </dsp:nvSpPr>
      <dsp:spPr>
        <a:xfrm>
          <a:off x="1169689" y="1712553"/>
          <a:ext cx="2278987" cy="1367392"/>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AU" sz="1600" kern="1200" dirty="0">
              <a:effectLst/>
            </a:rPr>
            <a:t> Strategic partnership </a:t>
          </a:r>
          <a:endParaRPr lang="en-AU" sz="1600" kern="1200" dirty="0"/>
        </a:p>
      </dsp:txBody>
      <dsp:txXfrm>
        <a:off x="1209739" y="1752603"/>
        <a:ext cx="2198887" cy="1287292"/>
      </dsp:txXfrm>
    </dsp:sp>
    <dsp:sp modelId="{54BBFA74-B525-406F-AD87-4A1264CD891D}">
      <dsp:nvSpPr>
        <dsp:cNvPr id="0" name=""/>
        <dsp:cNvSpPr/>
      </dsp:nvSpPr>
      <dsp:spPr>
        <a:xfrm rot="5400000">
          <a:off x="778547" y="4508154"/>
          <a:ext cx="1701559" cy="205108"/>
        </a:xfrm>
        <a:prstGeom prst="rect">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B0D7406C-70ED-48EE-8C75-86E70A921C23}">
      <dsp:nvSpPr>
        <dsp:cNvPr id="0" name=""/>
        <dsp:cNvSpPr/>
      </dsp:nvSpPr>
      <dsp:spPr>
        <a:xfrm>
          <a:off x="1169689" y="3421794"/>
          <a:ext cx="2278987" cy="1367392"/>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AU" sz="1600" kern="1200" dirty="0">
              <a:effectLst/>
            </a:rPr>
            <a:t>development fund</a:t>
          </a:r>
          <a:endParaRPr lang="en-AU" sz="1600" kern="1200" dirty="0"/>
        </a:p>
      </dsp:txBody>
      <dsp:txXfrm>
        <a:off x="1209739" y="3461844"/>
        <a:ext cx="2198887" cy="1287292"/>
      </dsp:txXfrm>
    </dsp:sp>
    <dsp:sp modelId="{B12146E9-6F9C-4F72-A8F6-9248E81342AC}">
      <dsp:nvSpPr>
        <dsp:cNvPr id="0" name=""/>
        <dsp:cNvSpPr/>
      </dsp:nvSpPr>
      <dsp:spPr>
        <a:xfrm>
          <a:off x="1633168" y="5362774"/>
          <a:ext cx="3023371" cy="205108"/>
        </a:xfrm>
        <a:prstGeom prst="rect">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5E4B5E4E-EF3F-4449-93B3-3D9B5FC54080}">
      <dsp:nvSpPr>
        <dsp:cNvPr id="0" name=""/>
        <dsp:cNvSpPr/>
      </dsp:nvSpPr>
      <dsp:spPr>
        <a:xfrm>
          <a:off x="1169689" y="5131034"/>
          <a:ext cx="2278987" cy="1367392"/>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AU" sz="1600" kern="1200" dirty="0">
              <a:effectLst/>
            </a:rPr>
            <a:t>Concessional funding</a:t>
          </a:r>
          <a:endParaRPr lang="en-AU" sz="1600" kern="1200" dirty="0"/>
        </a:p>
      </dsp:txBody>
      <dsp:txXfrm>
        <a:off x="1209739" y="5171084"/>
        <a:ext cx="2198887" cy="1287292"/>
      </dsp:txXfrm>
    </dsp:sp>
    <dsp:sp modelId="{61DB0298-E9BA-49FB-9512-0195589772FE}">
      <dsp:nvSpPr>
        <dsp:cNvPr id="0" name=""/>
        <dsp:cNvSpPr/>
      </dsp:nvSpPr>
      <dsp:spPr>
        <a:xfrm rot="16200000">
          <a:off x="3809601" y="4508154"/>
          <a:ext cx="1701559" cy="205108"/>
        </a:xfrm>
        <a:prstGeom prst="rect">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065410C1-B413-41DF-A526-F946DEC8A9A8}">
      <dsp:nvSpPr>
        <dsp:cNvPr id="0" name=""/>
        <dsp:cNvSpPr/>
      </dsp:nvSpPr>
      <dsp:spPr>
        <a:xfrm>
          <a:off x="4200742" y="5131034"/>
          <a:ext cx="2278987" cy="1367392"/>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AU" sz="1600" kern="1200" dirty="0">
              <a:effectLst/>
            </a:rPr>
            <a:t>Blue financing</a:t>
          </a:r>
          <a:endParaRPr lang="en-AU" sz="1600" kern="1200" dirty="0"/>
        </a:p>
      </dsp:txBody>
      <dsp:txXfrm>
        <a:off x="4240792" y="5171084"/>
        <a:ext cx="2198887" cy="1287292"/>
      </dsp:txXfrm>
    </dsp:sp>
    <dsp:sp modelId="{79ADDDE9-55C3-43FB-9C61-AF549804E4AE}">
      <dsp:nvSpPr>
        <dsp:cNvPr id="0" name=""/>
        <dsp:cNvSpPr/>
      </dsp:nvSpPr>
      <dsp:spPr>
        <a:xfrm rot="16200000">
          <a:off x="3809601" y="2798913"/>
          <a:ext cx="1701559" cy="205108"/>
        </a:xfrm>
        <a:prstGeom prst="rect">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2DC68323-B327-421A-A0EF-42BDFBC0761C}">
      <dsp:nvSpPr>
        <dsp:cNvPr id="0" name=""/>
        <dsp:cNvSpPr/>
      </dsp:nvSpPr>
      <dsp:spPr>
        <a:xfrm>
          <a:off x="4200742" y="3421794"/>
          <a:ext cx="2278987" cy="1367392"/>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AU" sz="1600" kern="1200" dirty="0">
              <a:effectLst/>
            </a:rPr>
            <a:t>fisheries-focused special economic zone (SEZ)</a:t>
          </a:r>
          <a:endParaRPr lang="en-AU" sz="1600" kern="1200" dirty="0"/>
        </a:p>
      </dsp:txBody>
      <dsp:txXfrm>
        <a:off x="4240792" y="3461844"/>
        <a:ext cx="2198887" cy="1287292"/>
      </dsp:txXfrm>
    </dsp:sp>
    <dsp:sp modelId="{3C0BAA12-9933-4FBA-8612-B17DBC292898}">
      <dsp:nvSpPr>
        <dsp:cNvPr id="0" name=""/>
        <dsp:cNvSpPr/>
      </dsp:nvSpPr>
      <dsp:spPr>
        <a:xfrm rot="16200000">
          <a:off x="3809601" y="1089672"/>
          <a:ext cx="1701559" cy="205108"/>
        </a:xfrm>
        <a:prstGeom prst="rect">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59E44705-519A-41EB-98C9-019689BA91E7}">
      <dsp:nvSpPr>
        <dsp:cNvPr id="0" name=""/>
        <dsp:cNvSpPr/>
      </dsp:nvSpPr>
      <dsp:spPr>
        <a:xfrm>
          <a:off x="4200742" y="1712553"/>
          <a:ext cx="2278987" cy="1367392"/>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AU" sz="1600" kern="1200" dirty="0">
              <a:effectLst/>
            </a:rPr>
            <a:t>Supply chain     </a:t>
          </a:r>
        </a:p>
        <a:p>
          <a:pPr marL="0" lvl="0" indent="0" algn="ctr" defTabSz="711200">
            <a:lnSpc>
              <a:spcPct val="90000"/>
            </a:lnSpc>
            <a:spcBef>
              <a:spcPct val="0"/>
            </a:spcBef>
            <a:spcAft>
              <a:spcPct val="35000"/>
            </a:spcAft>
            <a:buNone/>
          </a:pPr>
          <a:r>
            <a:rPr lang="en-AU" sz="1600" kern="1200" dirty="0">
              <a:effectLst/>
            </a:rPr>
            <a:t> constrains addressed</a:t>
          </a:r>
          <a:endParaRPr lang="en-AU" sz="1600" kern="1200" dirty="0"/>
        </a:p>
      </dsp:txBody>
      <dsp:txXfrm>
        <a:off x="4240792" y="1752603"/>
        <a:ext cx="2198887" cy="1287292"/>
      </dsp:txXfrm>
    </dsp:sp>
    <dsp:sp modelId="{80A94EBE-A63E-4449-B60F-DF5B8D70CA06}">
      <dsp:nvSpPr>
        <dsp:cNvPr id="0" name=""/>
        <dsp:cNvSpPr/>
      </dsp:nvSpPr>
      <dsp:spPr>
        <a:xfrm>
          <a:off x="4664221" y="235052"/>
          <a:ext cx="3023371" cy="205108"/>
        </a:xfrm>
        <a:prstGeom prst="rect">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63915220-EFB0-408E-B241-B0358471BFE7}">
      <dsp:nvSpPr>
        <dsp:cNvPr id="0" name=""/>
        <dsp:cNvSpPr/>
      </dsp:nvSpPr>
      <dsp:spPr>
        <a:xfrm>
          <a:off x="4200742" y="3312"/>
          <a:ext cx="2278987" cy="1367392"/>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AU" sz="1600" kern="1200" dirty="0">
              <a:effectLst/>
            </a:rPr>
            <a:t>Reduce cost of utilities </a:t>
          </a:r>
          <a:endParaRPr lang="en-AU" sz="1600" kern="1200" dirty="0"/>
        </a:p>
      </dsp:txBody>
      <dsp:txXfrm>
        <a:off x="4240792" y="43362"/>
        <a:ext cx="2198887" cy="1287292"/>
      </dsp:txXfrm>
    </dsp:sp>
    <dsp:sp modelId="{F03F27F4-5DAD-4356-921D-C2D8DA9B5A7D}">
      <dsp:nvSpPr>
        <dsp:cNvPr id="0" name=""/>
        <dsp:cNvSpPr/>
      </dsp:nvSpPr>
      <dsp:spPr>
        <a:xfrm rot="5400000">
          <a:off x="6840655" y="1089672"/>
          <a:ext cx="1701559" cy="205108"/>
        </a:xfrm>
        <a:prstGeom prst="rect">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8EAF9776-9F1B-4C7C-A61B-794D72CCED1D}">
      <dsp:nvSpPr>
        <dsp:cNvPr id="0" name=""/>
        <dsp:cNvSpPr/>
      </dsp:nvSpPr>
      <dsp:spPr>
        <a:xfrm>
          <a:off x="7231796" y="3312"/>
          <a:ext cx="2278987" cy="1367392"/>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AU" sz="1600" kern="1200" dirty="0">
              <a:effectLst/>
            </a:rPr>
            <a:t>interagency cooperation </a:t>
          </a:r>
          <a:endParaRPr lang="en-AU" sz="1600" kern="1200" dirty="0"/>
        </a:p>
      </dsp:txBody>
      <dsp:txXfrm>
        <a:off x="7271846" y="43362"/>
        <a:ext cx="2198887" cy="1287292"/>
      </dsp:txXfrm>
    </dsp:sp>
    <dsp:sp modelId="{3AC4ED80-068E-4AB4-8520-BE7541B17304}">
      <dsp:nvSpPr>
        <dsp:cNvPr id="0" name=""/>
        <dsp:cNvSpPr/>
      </dsp:nvSpPr>
      <dsp:spPr>
        <a:xfrm>
          <a:off x="7231796" y="1712553"/>
          <a:ext cx="2278987" cy="1367392"/>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AU" sz="1600" b="1" kern="1200" dirty="0">
              <a:solidFill>
                <a:schemeClr val="accent4">
                  <a:lumMod val="60000"/>
                  <a:lumOff val="40000"/>
                </a:schemeClr>
              </a:solidFill>
              <a:effectLst/>
            </a:rPr>
            <a:t>Vibrant enabling infrastructure and improved industry operating environment</a:t>
          </a:r>
          <a:endParaRPr lang="en-AU" sz="1600" b="1" kern="1200" dirty="0">
            <a:solidFill>
              <a:schemeClr val="accent4">
                <a:lumMod val="60000"/>
                <a:lumOff val="40000"/>
              </a:schemeClr>
            </a:solidFill>
          </a:endParaRPr>
        </a:p>
      </dsp:txBody>
      <dsp:txXfrm>
        <a:off x="7271846" y="1752603"/>
        <a:ext cx="2198887" cy="1287292"/>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8E91AD9-1D8F-40A3-ABC0-91B65549A964}">
      <dsp:nvSpPr>
        <dsp:cNvPr id="0" name=""/>
        <dsp:cNvSpPr/>
      </dsp:nvSpPr>
      <dsp:spPr>
        <a:xfrm>
          <a:off x="584083" y="0"/>
          <a:ext cx="6619613" cy="1507067"/>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B22D8A8-EB62-4332-8528-0EF2B3F17B10}">
      <dsp:nvSpPr>
        <dsp:cNvPr id="0" name=""/>
        <dsp:cNvSpPr/>
      </dsp:nvSpPr>
      <dsp:spPr>
        <a:xfrm>
          <a:off x="0" y="452120"/>
          <a:ext cx="7787780" cy="602826"/>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rtl="0">
            <a:lnSpc>
              <a:spcPct val="90000"/>
            </a:lnSpc>
            <a:spcBef>
              <a:spcPct val="0"/>
            </a:spcBef>
            <a:spcAft>
              <a:spcPct val="35000"/>
            </a:spcAft>
            <a:buNone/>
          </a:pPr>
          <a:r>
            <a:rPr lang="en-AU" sz="2300" kern="1200" dirty="0"/>
            <a:t>Fisheries hubs and aquaculture nucleus infrastructure </a:t>
          </a:r>
        </a:p>
      </dsp:txBody>
      <dsp:txXfrm>
        <a:off x="29428" y="481548"/>
        <a:ext cx="7728924" cy="543970"/>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A7577B5-EF0D-421C-B672-DD6685F6EAC2}">
      <dsp:nvSpPr>
        <dsp:cNvPr id="0" name=""/>
        <dsp:cNvSpPr/>
      </dsp:nvSpPr>
      <dsp:spPr>
        <a:xfrm>
          <a:off x="4383638" y="1923332"/>
          <a:ext cx="1461934" cy="1461934"/>
        </a:xfrm>
        <a:prstGeom prst="ellipse">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AU" sz="1200" kern="1200" dirty="0"/>
            <a:t>Infrastructure Development Plan Funding</a:t>
          </a:r>
        </a:p>
      </dsp:txBody>
      <dsp:txXfrm>
        <a:off x="4597733" y="2137427"/>
        <a:ext cx="1033744" cy="1033744"/>
      </dsp:txXfrm>
    </dsp:sp>
    <dsp:sp modelId="{797E9BA3-977F-47B9-8DB1-DA7DB6850BF4}">
      <dsp:nvSpPr>
        <dsp:cNvPr id="0" name=""/>
        <dsp:cNvSpPr/>
      </dsp:nvSpPr>
      <dsp:spPr>
        <a:xfrm rot="16200000">
          <a:off x="4893873" y="1689737"/>
          <a:ext cx="441464" cy="25725"/>
        </a:xfrm>
        <a:custGeom>
          <a:avLst/>
          <a:gdLst/>
          <a:ahLst/>
          <a:cxnLst/>
          <a:rect l="0" t="0" r="0" b="0"/>
          <a:pathLst>
            <a:path>
              <a:moveTo>
                <a:pt x="0" y="12862"/>
              </a:moveTo>
              <a:lnTo>
                <a:pt x="441464" y="12862"/>
              </a:lnTo>
            </a:path>
          </a:pathLst>
        </a:cu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AU" sz="500" kern="1200"/>
        </a:p>
      </dsp:txBody>
      <dsp:txXfrm>
        <a:off x="5103568" y="1691563"/>
        <a:ext cx="22073" cy="22073"/>
      </dsp:txXfrm>
    </dsp:sp>
    <dsp:sp modelId="{1DA9613F-5166-48AA-92FC-0AD87DC72B8A}">
      <dsp:nvSpPr>
        <dsp:cNvPr id="0" name=""/>
        <dsp:cNvSpPr/>
      </dsp:nvSpPr>
      <dsp:spPr>
        <a:xfrm>
          <a:off x="4383638" y="19932"/>
          <a:ext cx="1461934" cy="1461934"/>
        </a:xfrm>
        <a:prstGeom prst="ellipse">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AU" sz="1200" kern="1200" dirty="0">
              <a:effectLst/>
            </a:rPr>
            <a:t>development fund</a:t>
          </a:r>
          <a:endParaRPr lang="en-AU" sz="1200" kern="1200" dirty="0"/>
        </a:p>
      </dsp:txBody>
      <dsp:txXfrm>
        <a:off x="4597733" y="234027"/>
        <a:ext cx="1033744" cy="1033744"/>
      </dsp:txXfrm>
    </dsp:sp>
    <dsp:sp modelId="{CE5B9C26-CAC2-4EA1-A965-3E94034074B8}">
      <dsp:nvSpPr>
        <dsp:cNvPr id="0" name=""/>
        <dsp:cNvSpPr/>
      </dsp:nvSpPr>
      <dsp:spPr>
        <a:xfrm>
          <a:off x="5845572" y="2641436"/>
          <a:ext cx="441464" cy="25725"/>
        </a:xfrm>
        <a:custGeom>
          <a:avLst/>
          <a:gdLst/>
          <a:ahLst/>
          <a:cxnLst/>
          <a:rect l="0" t="0" r="0" b="0"/>
          <a:pathLst>
            <a:path>
              <a:moveTo>
                <a:pt x="0" y="12862"/>
              </a:moveTo>
              <a:lnTo>
                <a:pt x="441464" y="12862"/>
              </a:lnTo>
            </a:path>
          </a:pathLst>
        </a:cu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AU" sz="500" kern="1200"/>
        </a:p>
      </dsp:txBody>
      <dsp:txXfrm>
        <a:off x="6055268" y="2643262"/>
        <a:ext cx="22073" cy="22073"/>
      </dsp:txXfrm>
    </dsp:sp>
    <dsp:sp modelId="{89467003-D624-4802-83D4-2024DA5F9AE5}">
      <dsp:nvSpPr>
        <dsp:cNvPr id="0" name=""/>
        <dsp:cNvSpPr/>
      </dsp:nvSpPr>
      <dsp:spPr>
        <a:xfrm>
          <a:off x="6287037" y="1923332"/>
          <a:ext cx="1461934" cy="1461934"/>
        </a:xfrm>
        <a:prstGeom prst="ellipse">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AU" sz="1200" kern="1200" dirty="0"/>
            <a:t>Interagency Funding</a:t>
          </a:r>
        </a:p>
      </dsp:txBody>
      <dsp:txXfrm>
        <a:off x="6501132" y="2137427"/>
        <a:ext cx="1033744" cy="1033744"/>
      </dsp:txXfrm>
    </dsp:sp>
    <dsp:sp modelId="{E50D7425-ED65-4561-9D1E-5CC0009B1192}">
      <dsp:nvSpPr>
        <dsp:cNvPr id="0" name=""/>
        <dsp:cNvSpPr/>
      </dsp:nvSpPr>
      <dsp:spPr>
        <a:xfrm rot="5400000">
          <a:off x="4893873" y="3593136"/>
          <a:ext cx="441464" cy="25725"/>
        </a:xfrm>
        <a:custGeom>
          <a:avLst/>
          <a:gdLst/>
          <a:ahLst/>
          <a:cxnLst/>
          <a:rect l="0" t="0" r="0" b="0"/>
          <a:pathLst>
            <a:path>
              <a:moveTo>
                <a:pt x="0" y="12862"/>
              </a:moveTo>
              <a:lnTo>
                <a:pt x="441464" y="12862"/>
              </a:lnTo>
            </a:path>
          </a:pathLst>
        </a:cu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AU" sz="500" kern="1200"/>
        </a:p>
      </dsp:txBody>
      <dsp:txXfrm>
        <a:off x="5103568" y="3594962"/>
        <a:ext cx="22073" cy="22073"/>
      </dsp:txXfrm>
    </dsp:sp>
    <dsp:sp modelId="{E3C58566-110C-4C63-A0AB-B00677057BFC}">
      <dsp:nvSpPr>
        <dsp:cNvPr id="0" name=""/>
        <dsp:cNvSpPr/>
      </dsp:nvSpPr>
      <dsp:spPr>
        <a:xfrm>
          <a:off x="4383638" y="3826731"/>
          <a:ext cx="1461934" cy="1461934"/>
        </a:xfrm>
        <a:prstGeom prst="ellipse">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AU" sz="1200" kern="1200" dirty="0">
              <a:effectLst/>
            </a:rPr>
            <a:t>Others(e.g. Blue financing)</a:t>
          </a:r>
          <a:endParaRPr lang="en-AU" sz="1200" kern="1200" dirty="0"/>
        </a:p>
      </dsp:txBody>
      <dsp:txXfrm>
        <a:off x="4597733" y="4040826"/>
        <a:ext cx="1033744" cy="1033744"/>
      </dsp:txXfrm>
    </dsp:sp>
    <dsp:sp modelId="{A4203003-ADAE-4D7B-99E1-A9600A5BD749}">
      <dsp:nvSpPr>
        <dsp:cNvPr id="0" name=""/>
        <dsp:cNvSpPr/>
      </dsp:nvSpPr>
      <dsp:spPr>
        <a:xfrm rot="10800000">
          <a:off x="3942173" y="2641436"/>
          <a:ext cx="441464" cy="25725"/>
        </a:xfrm>
        <a:custGeom>
          <a:avLst/>
          <a:gdLst/>
          <a:ahLst/>
          <a:cxnLst/>
          <a:rect l="0" t="0" r="0" b="0"/>
          <a:pathLst>
            <a:path>
              <a:moveTo>
                <a:pt x="0" y="12862"/>
              </a:moveTo>
              <a:lnTo>
                <a:pt x="441464" y="12862"/>
              </a:lnTo>
            </a:path>
          </a:pathLst>
        </a:cu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AU" sz="500" kern="1200"/>
        </a:p>
      </dsp:txBody>
      <dsp:txXfrm rot="10800000">
        <a:off x="4151869" y="2643262"/>
        <a:ext cx="22073" cy="22073"/>
      </dsp:txXfrm>
    </dsp:sp>
    <dsp:sp modelId="{2620DE0E-C799-4099-9B01-D2CA3B778E18}">
      <dsp:nvSpPr>
        <dsp:cNvPr id="0" name=""/>
        <dsp:cNvSpPr/>
      </dsp:nvSpPr>
      <dsp:spPr>
        <a:xfrm>
          <a:off x="2480238" y="1923332"/>
          <a:ext cx="1461934" cy="1461934"/>
        </a:xfrm>
        <a:prstGeom prst="ellipse">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AU" sz="1200" kern="1200" dirty="0">
              <a:effectLst/>
            </a:rPr>
            <a:t>Concessional funding</a:t>
          </a:r>
          <a:endParaRPr lang="en-AU" sz="1200" kern="1200" dirty="0"/>
        </a:p>
      </dsp:txBody>
      <dsp:txXfrm>
        <a:off x="2694333" y="2137427"/>
        <a:ext cx="1033744" cy="1033744"/>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EE786DB-8C74-442A-94AC-DFC1DA780F4B}">
      <dsp:nvSpPr>
        <dsp:cNvPr id="0" name=""/>
        <dsp:cNvSpPr/>
      </dsp:nvSpPr>
      <dsp:spPr>
        <a:xfrm>
          <a:off x="0" y="-137225"/>
          <a:ext cx="8023885" cy="5462460"/>
        </a:xfrm>
        <a:prstGeom prst="swooshArrow">
          <a:avLst>
            <a:gd name="adj1" fmla="val 25000"/>
            <a:gd name="adj2" fmla="val 25000"/>
          </a:avLst>
        </a:prstGeom>
        <a:solidFill>
          <a:schemeClr val="accent4">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C1EC7DE-1505-4A6A-AFE5-9C29584C6450}">
      <dsp:nvSpPr>
        <dsp:cNvPr id="0" name=""/>
        <dsp:cNvSpPr/>
      </dsp:nvSpPr>
      <dsp:spPr>
        <a:xfrm>
          <a:off x="1788907" y="2594090"/>
          <a:ext cx="515451" cy="460916"/>
        </a:xfrm>
        <a:prstGeom prst="ellipse">
          <a:avLst/>
        </a:prstGeom>
        <a:solidFill>
          <a:schemeClr val="accent4">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0152CE0-E8DD-4647-93D5-F21B57DA01B5}">
      <dsp:nvSpPr>
        <dsp:cNvPr id="0" name=""/>
        <dsp:cNvSpPr/>
      </dsp:nvSpPr>
      <dsp:spPr>
        <a:xfrm>
          <a:off x="2155083" y="2390435"/>
          <a:ext cx="2607762" cy="328069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8809" tIns="0" rIns="0" bIns="0" numCol="1" spcCol="1270" anchor="t" anchorCtr="0">
          <a:noAutofit/>
        </a:bodyPr>
        <a:lstStyle/>
        <a:p>
          <a:pPr marL="0" lvl="0" indent="0" algn="l" defTabSz="889000">
            <a:lnSpc>
              <a:spcPct val="90000"/>
            </a:lnSpc>
            <a:spcBef>
              <a:spcPct val="0"/>
            </a:spcBef>
            <a:spcAft>
              <a:spcPct val="35000"/>
            </a:spcAft>
            <a:buNone/>
          </a:pPr>
          <a:r>
            <a:rPr lang="en-AU" sz="2000" b="0" kern="1200">
              <a:solidFill>
                <a:schemeClr val="bg2">
                  <a:lumMod val="25000"/>
                </a:schemeClr>
              </a:solidFill>
              <a:latin typeface="Arial Black" panose="020B0A04020102020204" pitchFamily="34" charset="0"/>
              <a:cs typeface="Arial" panose="020B0604020202020204" pitchFamily="34" charset="0"/>
            </a:rPr>
            <a:t>2025</a:t>
          </a:r>
        </a:p>
        <a:p>
          <a:pPr marL="114300" lvl="1" indent="-114300" algn="l" defTabSz="622300">
            <a:lnSpc>
              <a:spcPct val="90000"/>
            </a:lnSpc>
            <a:spcBef>
              <a:spcPct val="0"/>
            </a:spcBef>
            <a:spcAft>
              <a:spcPct val="15000"/>
            </a:spcAft>
            <a:buChar char="•"/>
          </a:pPr>
          <a:r>
            <a:rPr lang="en-AU" sz="1400" b="0" kern="1200">
              <a:solidFill>
                <a:schemeClr val="bg2">
                  <a:lumMod val="25000"/>
                </a:schemeClr>
              </a:solidFill>
              <a:latin typeface="Arial" panose="020B0604020202020204" pitchFamily="34" charset="0"/>
              <a:cs typeface="Arial" panose="020B0604020202020204" pitchFamily="34" charset="0"/>
            </a:rPr>
            <a:t>3 fully serviced ports or wharves</a:t>
          </a:r>
        </a:p>
        <a:p>
          <a:pPr marL="114300" lvl="1" indent="-114300" algn="l" defTabSz="622300">
            <a:lnSpc>
              <a:spcPct val="90000"/>
            </a:lnSpc>
            <a:spcBef>
              <a:spcPct val="0"/>
            </a:spcBef>
            <a:spcAft>
              <a:spcPct val="15000"/>
            </a:spcAft>
            <a:buChar char="•"/>
          </a:pPr>
          <a:r>
            <a:rPr lang="en-AU" sz="1400" b="0" kern="1200">
              <a:solidFill>
                <a:schemeClr val="bg2">
                  <a:lumMod val="25000"/>
                </a:schemeClr>
              </a:solidFill>
              <a:latin typeface="Arial" panose="020B0604020202020204" pitchFamily="34" charset="0"/>
              <a:cs typeface="Arial" panose="020B0604020202020204" pitchFamily="34" charset="0"/>
            </a:rPr>
            <a:t>3 industrial processing hubs</a:t>
          </a:r>
        </a:p>
        <a:p>
          <a:pPr marL="114300" lvl="1" indent="-114300" algn="l" defTabSz="622300">
            <a:lnSpc>
              <a:spcPct val="90000"/>
            </a:lnSpc>
            <a:spcBef>
              <a:spcPct val="0"/>
            </a:spcBef>
            <a:spcAft>
              <a:spcPct val="15000"/>
            </a:spcAft>
            <a:buChar char="•"/>
          </a:pPr>
          <a:r>
            <a:rPr lang="en-AU" sz="1400" b="0" kern="1200" dirty="0">
              <a:solidFill>
                <a:schemeClr val="bg2">
                  <a:lumMod val="25000"/>
                </a:schemeClr>
              </a:solidFill>
              <a:latin typeface="Arial" panose="020B0604020202020204" pitchFamily="34" charset="0"/>
              <a:cs typeface="Arial" panose="020B0604020202020204" pitchFamily="34" charset="0"/>
            </a:rPr>
            <a:t>6 Jetties for coastal fisheries and mini processing hubs</a:t>
          </a:r>
        </a:p>
        <a:p>
          <a:pPr marL="114300" lvl="1" indent="-114300" algn="l" defTabSz="622300">
            <a:lnSpc>
              <a:spcPct val="90000"/>
            </a:lnSpc>
            <a:spcBef>
              <a:spcPct val="0"/>
            </a:spcBef>
            <a:spcAft>
              <a:spcPct val="15000"/>
            </a:spcAft>
            <a:buChar char="•"/>
          </a:pPr>
          <a:r>
            <a:rPr lang="en-AU" sz="1400" b="0" kern="1200">
              <a:solidFill>
                <a:schemeClr val="bg2">
                  <a:lumMod val="25000"/>
                </a:schemeClr>
              </a:solidFill>
              <a:latin typeface="Arial" panose="020B0604020202020204" pitchFamily="34" charset="0"/>
              <a:cs typeface="Arial" panose="020B0604020202020204" pitchFamily="34" charset="0"/>
            </a:rPr>
            <a:t>6 docks and fish storage facilities</a:t>
          </a:r>
        </a:p>
        <a:p>
          <a:pPr marL="114300" lvl="1" indent="-114300" algn="l" defTabSz="622300">
            <a:lnSpc>
              <a:spcPct val="90000"/>
            </a:lnSpc>
            <a:spcBef>
              <a:spcPct val="0"/>
            </a:spcBef>
            <a:spcAft>
              <a:spcPct val="15000"/>
            </a:spcAft>
            <a:buChar char="•"/>
          </a:pPr>
          <a:r>
            <a:rPr lang="en-AU" sz="1400" b="0" kern="1200">
              <a:solidFill>
                <a:schemeClr val="bg2">
                  <a:lumMod val="25000"/>
                </a:schemeClr>
              </a:solidFill>
              <a:latin typeface="Arial" panose="020B0604020202020204" pitchFamily="34" charset="0"/>
              <a:cs typeface="Arial" panose="020B0604020202020204" pitchFamily="34" charset="0"/>
            </a:rPr>
            <a:t>3 training centers</a:t>
          </a:r>
        </a:p>
        <a:p>
          <a:pPr marL="114300" lvl="1" indent="-114300" algn="l" defTabSz="622300">
            <a:lnSpc>
              <a:spcPct val="90000"/>
            </a:lnSpc>
            <a:spcBef>
              <a:spcPct val="0"/>
            </a:spcBef>
            <a:spcAft>
              <a:spcPct val="15000"/>
            </a:spcAft>
            <a:buChar char="•"/>
          </a:pPr>
          <a:r>
            <a:rPr lang="en-AU" sz="1400" b="0" kern="1200">
              <a:solidFill>
                <a:schemeClr val="bg2">
                  <a:lumMod val="25000"/>
                </a:schemeClr>
              </a:solidFill>
              <a:latin typeface="Arial" panose="020B0604020202020204" pitchFamily="34" charset="0"/>
              <a:cs typeface="Arial" panose="020B0604020202020204" pitchFamily="34" charset="0"/>
            </a:rPr>
            <a:t>4 fish markets </a:t>
          </a:r>
        </a:p>
      </dsp:txBody>
      <dsp:txXfrm>
        <a:off x="2155083" y="2390435"/>
        <a:ext cx="2607762" cy="3280692"/>
      </dsp:txXfrm>
    </dsp:sp>
    <dsp:sp modelId="{2522E0E3-7C96-47B5-93F5-743E3AC9E065}">
      <dsp:nvSpPr>
        <dsp:cNvPr id="0" name=""/>
        <dsp:cNvSpPr/>
      </dsp:nvSpPr>
      <dsp:spPr>
        <a:xfrm>
          <a:off x="4432511" y="737092"/>
          <a:ext cx="766903" cy="733521"/>
        </a:xfrm>
        <a:prstGeom prst="ellipse">
          <a:avLst/>
        </a:prstGeom>
        <a:solidFill>
          <a:schemeClr val="accent4">
            <a:hueOff val="-3650173"/>
            <a:satOff val="12174"/>
            <a:lumOff val="19216"/>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1B66233-23C2-48BA-A963-8CE378990AB5}">
      <dsp:nvSpPr>
        <dsp:cNvPr id="0" name=""/>
        <dsp:cNvSpPr/>
      </dsp:nvSpPr>
      <dsp:spPr>
        <a:xfrm>
          <a:off x="4978610" y="981560"/>
          <a:ext cx="2607762" cy="364582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5101" tIns="0" rIns="0" bIns="0" numCol="1" spcCol="1270" anchor="t" anchorCtr="0">
          <a:noAutofit/>
        </a:bodyPr>
        <a:lstStyle/>
        <a:p>
          <a:pPr marL="0" lvl="0" indent="0" algn="l" defTabSz="1066800">
            <a:lnSpc>
              <a:spcPct val="90000"/>
            </a:lnSpc>
            <a:spcBef>
              <a:spcPct val="0"/>
            </a:spcBef>
            <a:spcAft>
              <a:spcPct val="35000"/>
            </a:spcAft>
            <a:buNone/>
          </a:pPr>
          <a:r>
            <a:rPr lang="en-AU" sz="2400" b="0" kern="1200">
              <a:solidFill>
                <a:schemeClr val="bg2">
                  <a:lumMod val="25000"/>
                </a:schemeClr>
              </a:solidFill>
              <a:latin typeface="Arial Black" panose="020B0A04020102020204" pitchFamily="34" charset="0"/>
              <a:cs typeface="Arial" panose="020B0604020202020204" pitchFamily="34" charset="0"/>
            </a:rPr>
            <a:t>2030</a:t>
          </a:r>
        </a:p>
        <a:p>
          <a:pPr marL="171450" lvl="1" indent="-171450" algn="l" defTabSz="844550">
            <a:lnSpc>
              <a:spcPct val="90000"/>
            </a:lnSpc>
            <a:spcBef>
              <a:spcPct val="0"/>
            </a:spcBef>
            <a:spcAft>
              <a:spcPct val="15000"/>
            </a:spcAft>
            <a:buChar char="•"/>
          </a:pPr>
          <a:r>
            <a:rPr lang="en-AU" sz="1900" b="0" kern="1200">
              <a:solidFill>
                <a:schemeClr val="bg2">
                  <a:lumMod val="25000"/>
                </a:schemeClr>
              </a:solidFill>
              <a:latin typeface="Arial" panose="020B0604020202020204" pitchFamily="34" charset="0"/>
              <a:cs typeface="Arial" panose="020B0604020202020204" pitchFamily="34" charset="0"/>
            </a:rPr>
            <a:t>3 fully serviced ports or wharves</a:t>
          </a:r>
        </a:p>
        <a:p>
          <a:pPr marL="171450" lvl="1" indent="-171450" algn="l" defTabSz="844550">
            <a:lnSpc>
              <a:spcPct val="90000"/>
            </a:lnSpc>
            <a:spcBef>
              <a:spcPct val="0"/>
            </a:spcBef>
            <a:spcAft>
              <a:spcPct val="15000"/>
            </a:spcAft>
            <a:buChar char="•"/>
          </a:pPr>
          <a:r>
            <a:rPr lang="en-AU" sz="1900" b="0" kern="1200">
              <a:solidFill>
                <a:schemeClr val="bg2">
                  <a:lumMod val="25000"/>
                </a:schemeClr>
              </a:solidFill>
              <a:latin typeface="Arial" panose="020B0604020202020204" pitchFamily="34" charset="0"/>
              <a:cs typeface="Arial" panose="020B0604020202020204" pitchFamily="34" charset="0"/>
            </a:rPr>
            <a:t>3 industrial processing hubs</a:t>
          </a:r>
        </a:p>
        <a:p>
          <a:pPr marL="171450" lvl="1" indent="-171450" algn="l" defTabSz="844550">
            <a:lnSpc>
              <a:spcPct val="90000"/>
            </a:lnSpc>
            <a:spcBef>
              <a:spcPct val="0"/>
            </a:spcBef>
            <a:spcAft>
              <a:spcPct val="15000"/>
            </a:spcAft>
            <a:buChar char="•"/>
          </a:pPr>
          <a:r>
            <a:rPr lang="en-AU" sz="1900" b="0" kern="1200">
              <a:solidFill>
                <a:schemeClr val="bg2">
                  <a:lumMod val="25000"/>
                </a:schemeClr>
              </a:solidFill>
              <a:latin typeface="Arial" panose="020B0604020202020204" pitchFamily="34" charset="0"/>
              <a:cs typeface="Arial" panose="020B0604020202020204" pitchFamily="34" charset="0"/>
            </a:rPr>
            <a:t>6 Jetties for coastal fisheries and mini processing hubs</a:t>
          </a:r>
        </a:p>
        <a:p>
          <a:pPr marL="171450" lvl="1" indent="-171450" algn="l" defTabSz="844550">
            <a:lnSpc>
              <a:spcPct val="90000"/>
            </a:lnSpc>
            <a:spcBef>
              <a:spcPct val="0"/>
            </a:spcBef>
            <a:spcAft>
              <a:spcPct val="15000"/>
            </a:spcAft>
            <a:buChar char="•"/>
          </a:pPr>
          <a:r>
            <a:rPr lang="en-AU" sz="1900" b="0" kern="1200">
              <a:solidFill>
                <a:schemeClr val="bg2">
                  <a:lumMod val="25000"/>
                </a:schemeClr>
              </a:solidFill>
              <a:latin typeface="Arial" panose="020B0604020202020204" pitchFamily="34" charset="0"/>
              <a:cs typeface="Arial" panose="020B0604020202020204" pitchFamily="34" charset="0"/>
            </a:rPr>
            <a:t>6 docks and fish storage facilities</a:t>
          </a:r>
        </a:p>
        <a:p>
          <a:pPr marL="171450" lvl="1" indent="-171450" algn="l" defTabSz="844550">
            <a:lnSpc>
              <a:spcPct val="90000"/>
            </a:lnSpc>
            <a:spcBef>
              <a:spcPct val="0"/>
            </a:spcBef>
            <a:spcAft>
              <a:spcPct val="15000"/>
            </a:spcAft>
            <a:buChar char="•"/>
          </a:pPr>
          <a:r>
            <a:rPr lang="en-AU" sz="1900" b="0" kern="1200">
              <a:solidFill>
                <a:schemeClr val="bg2">
                  <a:lumMod val="25000"/>
                </a:schemeClr>
              </a:solidFill>
              <a:latin typeface="Arial" panose="020B0604020202020204" pitchFamily="34" charset="0"/>
              <a:cs typeface="Arial" panose="020B0604020202020204" pitchFamily="34" charset="0"/>
            </a:rPr>
            <a:t>3 training centers</a:t>
          </a:r>
        </a:p>
        <a:p>
          <a:pPr marL="171450" lvl="1" indent="-171450" algn="l" defTabSz="844550">
            <a:lnSpc>
              <a:spcPct val="90000"/>
            </a:lnSpc>
            <a:spcBef>
              <a:spcPct val="0"/>
            </a:spcBef>
            <a:spcAft>
              <a:spcPct val="15000"/>
            </a:spcAft>
            <a:buChar char="•"/>
          </a:pPr>
          <a:r>
            <a:rPr lang="en-AU" sz="1900" b="0" kern="1200">
              <a:solidFill>
                <a:schemeClr val="bg2">
                  <a:lumMod val="25000"/>
                </a:schemeClr>
              </a:solidFill>
              <a:latin typeface="Arial" panose="020B0604020202020204" pitchFamily="34" charset="0"/>
              <a:cs typeface="Arial" panose="020B0604020202020204" pitchFamily="34" charset="0"/>
            </a:rPr>
            <a:t>4 fish markets </a:t>
          </a:r>
        </a:p>
      </dsp:txBody>
      <dsp:txXfrm>
        <a:off x="4978610" y="981560"/>
        <a:ext cx="2607762" cy="3645828"/>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A7577B5-EF0D-421C-B672-DD6685F6EAC2}">
      <dsp:nvSpPr>
        <dsp:cNvPr id="0" name=""/>
        <dsp:cNvSpPr/>
      </dsp:nvSpPr>
      <dsp:spPr>
        <a:xfrm>
          <a:off x="4383638" y="1923332"/>
          <a:ext cx="1461934" cy="1461934"/>
        </a:xfrm>
        <a:prstGeom prst="ellipse">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marL="0" lvl="0" indent="0" algn="ctr" defTabSz="933450">
            <a:lnSpc>
              <a:spcPct val="90000"/>
            </a:lnSpc>
            <a:spcBef>
              <a:spcPct val="0"/>
            </a:spcBef>
            <a:spcAft>
              <a:spcPct val="35000"/>
            </a:spcAft>
            <a:buNone/>
          </a:pPr>
          <a:r>
            <a:rPr lang="en-AU" sz="2100" kern="1200" dirty="0"/>
            <a:t>Current Projects</a:t>
          </a:r>
        </a:p>
      </dsp:txBody>
      <dsp:txXfrm>
        <a:off x="4597733" y="2137427"/>
        <a:ext cx="1033744" cy="1033744"/>
      </dsp:txXfrm>
    </dsp:sp>
    <dsp:sp modelId="{797E9BA3-977F-47B9-8DB1-DA7DB6850BF4}">
      <dsp:nvSpPr>
        <dsp:cNvPr id="0" name=""/>
        <dsp:cNvSpPr/>
      </dsp:nvSpPr>
      <dsp:spPr>
        <a:xfrm rot="16200000">
          <a:off x="4893873" y="1689737"/>
          <a:ext cx="441464" cy="25725"/>
        </a:xfrm>
        <a:custGeom>
          <a:avLst/>
          <a:gdLst/>
          <a:ahLst/>
          <a:cxnLst/>
          <a:rect l="0" t="0" r="0" b="0"/>
          <a:pathLst>
            <a:path>
              <a:moveTo>
                <a:pt x="0" y="12862"/>
              </a:moveTo>
              <a:lnTo>
                <a:pt x="441464" y="12862"/>
              </a:lnTo>
            </a:path>
          </a:pathLst>
        </a:cu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AU" sz="500" kern="1200"/>
        </a:p>
      </dsp:txBody>
      <dsp:txXfrm>
        <a:off x="5103568" y="1691563"/>
        <a:ext cx="22073" cy="22073"/>
      </dsp:txXfrm>
    </dsp:sp>
    <dsp:sp modelId="{1DA9613F-5166-48AA-92FC-0AD87DC72B8A}">
      <dsp:nvSpPr>
        <dsp:cNvPr id="0" name=""/>
        <dsp:cNvSpPr/>
      </dsp:nvSpPr>
      <dsp:spPr>
        <a:xfrm>
          <a:off x="4383638" y="19932"/>
          <a:ext cx="1461934" cy="1461934"/>
        </a:xfrm>
        <a:prstGeom prst="ellipse">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AU" sz="1800" kern="1200" dirty="0"/>
            <a:t>PMIZ</a:t>
          </a:r>
        </a:p>
      </dsp:txBody>
      <dsp:txXfrm>
        <a:off x="4597733" y="234027"/>
        <a:ext cx="1033744" cy="1033744"/>
      </dsp:txXfrm>
    </dsp:sp>
    <dsp:sp modelId="{CE5B9C26-CAC2-4EA1-A965-3E94034074B8}">
      <dsp:nvSpPr>
        <dsp:cNvPr id="0" name=""/>
        <dsp:cNvSpPr/>
      </dsp:nvSpPr>
      <dsp:spPr>
        <a:xfrm>
          <a:off x="5845572" y="2641436"/>
          <a:ext cx="441464" cy="25725"/>
        </a:xfrm>
        <a:custGeom>
          <a:avLst/>
          <a:gdLst/>
          <a:ahLst/>
          <a:cxnLst/>
          <a:rect l="0" t="0" r="0" b="0"/>
          <a:pathLst>
            <a:path>
              <a:moveTo>
                <a:pt x="0" y="12862"/>
              </a:moveTo>
              <a:lnTo>
                <a:pt x="441464" y="12862"/>
              </a:lnTo>
            </a:path>
          </a:pathLst>
        </a:cu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AU" sz="500" kern="1200"/>
        </a:p>
      </dsp:txBody>
      <dsp:txXfrm>
        <a:off x="6055268" y="2643262"/>
        <a:ext cx="22073" cy="22073"/>
      </dsp:txXfrm>
    </dsp:sp>
    <dsp:sp modelId="{89467003-D624-4802-83D4-2024DA5F9AE5}">
      <dsp:nvSpPr>
        <dsp:cNvPr id="0" name=""/>
        <dsp:cNvSpPr/>
      </dsp:nvSpPr>
      <dsp:spPr>
        <a:xfrm>
          <a:off x="6287037" y="1923332"/>
          <a:ext cx="1461934" cy="1461934"/>
        </a:xfrm>
        <a:prstGeom prst="ellipse">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AU" sz="1800" kern="1200" dirty="0" err="1"/>
            <a:t>N'drauke</a:t>
          </a:r>
          <a:endParaRPr lang="en-AU" sz="1800" kern="1200" dirty="0"/>
        </a:p>
      </dsp:txBody>
      <dsp:txXfrm>
        <a:off x="6501132" y="2137427"/>
        <a:ext cx="1033744" cy="1033744"/>
      </dsp:txXfrm>
    </dsp:sp>
    <dsp:sp modelId="{E50D7425-ED65-4561-9D1E-5CC0009B1192}">
      <dsp:nvSpPr>
        <dsp:cNvPr id="0" name=""/>
        <dsp:cNvSpPr/>
      </dsp:nvSpPr>
      <dsp:spPr>
        <a:xfrm rot="5400000">
          <a:off x="4893873" y="3593136"/>
          <a:ext cx="441464" cy="25725"/>
        </a:xfrm>
        <a:custGeom>
          <a:avLst/>
          <a:gdLst/>
          <a:ahLst/>
          <a:cxnLst/>
          <a:rect l="0" t="0" r="0" b="0"/>
          <a:pathLst>
            <a:path>
              <a:moveTo>
                <a:pt x="0" y="12862"/>
              </a:moveTo>
              <a:lnTo>
                <a:pt x="441464" y="12862"/>
              </a:lnTo>
            </a:path>
          </a:pathLst>
        </a:cu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AU" sz="500" kern="1200"/>
        </a:p>
      </dsp:txBody>
      <dsp:txXfrm>
        <a:off x="5103568" y="3594962"/>
        <a:ext cx="22073" cy="22073"/>
      </dsp:txXfrm>
    </dsp:sp>
    <dsp:sp modelId="{E3C58566-110C-4C63-A0AB-B00677057BFC}">
      <dsp:nvSpPr>
        <dsp:cNvPr id="0" name=""/>
        <dsp:cNvSpPr/>
      </dsp:nvSpPr>
      <dsp:spPr>
        <a:xfrm>
          <a:off x="4383638" y="3826731"/>
          <a:ext cx="1461934" cy="1461934"/>
        </a:xfrm>
        <a:prstGeom prst="ellipse">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AU" sz="1800" kern="1200" dirty="0" err="1"/>
            <a:t>Rabaul</a:t>
          </a:r>
          <a:r>
            <a:rPr lang="en-AU" sz="1800" kern="1200" dirty="0"/>
            <a:t> Port</a:t>
          </a:r>
        </a:p>
      </dsp:txBody>
      <dsp:txXfrm>
        <a:off x="4597733" y="4040826"/>
        <a:ext cx="1033744" cy="1033744"/>
      </dsp:txXfrm>
    </dsp:sp>
    <dsp:sp modelId="{A4203003-ADAE-4D7B-99E1-A9600A5BD749}">
      <dsp:nvSpPr>
        <dsp:cNvPr id="0" name=""/>
        <dsp:cNvSpPr/>
      </dsp:nvSpPr>
      <dsp:spPr>
        <a:xfrm rot="10800000">
          <a:off x="3942173" y="2641436"/>
          <a:ext cx="441464" cy="25725"/>
        </a:xfrm>
        <a:custGeom>
          <a:avLst/>
          <a:gdLst/>
          <a:ahLst/>
          <a:cxnLst/>
          <a:rect l="0" t="0" r="0" b="0"/>
          <a:pathLst>
            <a:path>
              <a:moveTo>
                <a:pt x="0" y="12862"/>
              </a:moveTo>
              <a:lnTo>
                <a:pt x="441464" y="12862"/>
              </a:lnTo>
            </a:path>
          </a:pathLst>
        </a:cu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AU" sz="500" kern="1200"/>
        </a:p>
      </dsp:txBody>
      <dsp:txXfrm rot="10800000">
        <a:off x="4151869" y="2643262"/>
        <a:ext cx="22073" cy="22073"/>
      </dsp:txXfrm>
    </dsp:sp>
    <dsp:sp modelId="{2620DE0E-C799-4099-9B01-D2CA3B778E18}">
      <dsp:nvSpPr>
        <dsp:cNvPr id="0" name=""/>
        <dsp:cNvSpPr/>
      </dsp:nvSpPr>
      <dsp:spPr>
        <a:xfrm>
          <a:off x="2480238" y="1923332"/>
          <a:ext cx="1461934" cy="1461934"/>
        </a:xfrm>
        <a:prstGeom prst="ellipse">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AU" sz="1800" kern="1200" dirty="0" err="1"/>
            <a:t>Voco</a:t>
          </a:r>
          <a:r>
            <a:rPr lang="en-AU" sz="1800" kern="1200" dirty="0"/>
            <a:t>-point</a:t>
          </a:r>
        </a:p>
      </dsp:txBody>
      <dsp:txXfrm>
        <a:off x="2694333" y="2137427"/>
        <a:ext cx="1033744" cy="1033744"/>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StepDownProcess">
  <dgm:title val=""/>
  <dgm:desc val=""/>
  <dgm:catLst>
    <dgm:cat type="process" pri="1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60" srcId="0" destId="10" srcOrd="0" destOrd="0"/>
        <dgm:cxn modelId="12" srcId="10" destId="11" srcOrd="0" destOrd="0"/>
        <dgm:cxn modelId="70" srcId="0" destId="20" srcOrd="1" destOrd="0"/>
        <dgm:cxn modelId="22" srcId="20" destId="21" srcOrd="0" destOrd="0"/>
        <dgm:cxn modelId="80" srcId="0" destId="30" srcOrd="2"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tL"/>
          <dgm:param type="flowDir" val="row"/>
          <dgm:param type="off" val="off"/>
          <dgm:param type="bkpt" val="fixed"/>
          <dgm:param type="bkPtFixedVal" val="1"/>
        </dgm:alg>
      </dgm:if>
      <dgm:else name="Name2">
        <dgm:alg type="snake">
          <dgm:param type="grDir" val="tR"/>
          <dgm:param type="flowDir" val="row"/>
          <dgm:param type="off" val="off"/>
          <dgm:param type="bkpt" val="fixed"/>
          <dgm:param type="bkPtFixedVal" val="1"/>
        </dgm:alg>
      </dgm:else>
    </dgm:choose>
    <dgm:shape xmlns:r="http://schemas.openxmlformats.org/officeDocument/2006/relationships" r:blip="">
      <dgm:adjLst/>
    </dgm:shape>
    <dgm:choose name="Name3">
      <dgm:if name="Name4" func="var" arg="dir" op="equ" val="norm">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if>
      <dgm:else name="Name5">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else>
    </dgm:choose>
    <dgm:forEach name="nodesForEach" axis="ch" ptType="node">
      <dgm:layoutNode name="composite">
        <dgm:alg type="composite">
          <dgm:param type="ar" val="1.2439"/>
        </dgm:alg>
        <dgm:shape xmlns:r="http://schemas.openxmlformats.org/officeDocument/2006/relationships" r:blip="">
          <dgm:adjLst/>
        </dgm:shape>
        <dgm:choose name="Name6">
          <dgm:if name="Name7" func="var" arg="dir" op="equ" val="norm">
            <dgm:constrLst>
              <dgm:constr type="l" for="ch" forName="bentUpArrow1" refType="w" fact="0.07"/>
              <dgm:constr type="t" for="ch" forName="bentUpArrow1" refType="h" fact="0.524"/>
              <dgm:constr type="w" for="ch" forName="bentUpArrow1" refType="w" fact="0.3844"/>
              <dgm:constr type="h" for="ch" forName="bentUpArrow1" refType="h" fact="0.42"/>
              <dgm:constr type="l" for="ch" forName="ParentText" refType="w" fact="0"/>
              <dgm:constr type="t" for="ch" forName="ParentText" refType="h" fact="0"/>
              <dgm:constr type="w" for="ch" forName="ParentText" refType="w" fact="0.5684"/>
              <dgm:constr type="h" for="ch" forName="ParentText" refType="h" fact="0.4949"/>
              <dgm:constr type="l" for="ch" forName="ChildText" refType="w" refFor="ch" refForName="ParentText"/>
              <dgm:constr type="t" for="ch" forName="ChildText" refType="h" fact="0.05"/>
              <dgm:constr type="w" for="ch" forName="ChildText" refType="w" fact="0.4134"/>
              <dgm:constr type="h" for="ch" forName="ChildText" refType="h" fact="0.4"/>
              <dgm:constr type="l" for="ch" forName="FinalChildText" refType="w" refFor="ch" refForName="ParentText"/>
              <dgm:constr type="t" for="ch" forName="FinalChildText" refType="h" fact="0.05"/>
              <dgm:constr type="w" for="ch" forName="FinalChildText" refType="w" fact="0.4134"/>
              <dgm:constr type="h" for="ch" forName="FinalChildText" refType="h" fact="0.4"/>
            </dgm:constrLst>
          </dgm:if>
          <dgm:else name="Name8">
            <dgm:constrLst>
              <dgm:constr type="r" for="ch" forName="bentUpArrow1" refType="w" fact="0.97"/>
              <dgm:constr type="t" for="ch" forName="bentUpArrow1" refType="h" fact="0.524"/>
              <dgm:constr type="w" for="ch" forName="bentUpArrow1" refType="w" fact="0.3844"/>
              <dgm:constr type="h" for="ch" forName="bentUpArrow1" refType="h" fact="0.42"/>
              <dgm:constr type="l" for="ch" forName="ParentText" refType="w" fact="0.4316"/>
              <dgm:constr type="t" for="ch" forName="ParentText" refType="h" fact="0"/>
              <dgm:constr type="w" for="ch" forName="ParentText" refType="w" fact="0.5684"/>
              <dgm:constr type="h" for="ch" forName="ParentText" refType="h" fact="0.4949"/>
              <dgm:constr type="l" for="ch" forName="ChildText" refType="w" fact="0"/>
              <dgm:constr type="t" for="ch" forName="ChildText" refType="h" fact="0.05"/>
              <dgm:constr type="w" for="ch" forName="ChildText" refType="w" fact="0.4134"/>
              <dgm:constr type="h" for="ch" forName="ChildText" refType="h" fact="0.4"/>
              <dgm:constr type="l" for="ch" forName="FinalChildText" refType="w" fact="0"/>
              <dgm:constr type="t" for="ch" forName="FinalChildText" refType="h" fact="0.05"/>
              <dgm:constr type="w" for="ch" forName="FinalChildText" refType="w" fact="0.4134"/>
              <dgm:constr type="h" for="ch" forName="FinalChildText" refType="h" fact="0.4"/>
            </dgm:constrLst>
          </dgm:else>
        </dgm:choose>
        <dgm:choose name="Name9">
          <dgm:if name="Name10" axis="followSib" ptType="node" func="cnt" op="gte" val="1">
            <dgm:layoutNode name="bentUpArrow1" styleLbl="alignImgPlace1">
              <dgm:alg type="sp"/>
              <dgm:choose name="Name11">
                <dgm:if name="Name12" func="var" arg="dir" op="equ" val="norm">
                  <dgm:shape xmlns:r="http://schemas.openxmlformats.org/officeDocument/2006/relationships" rot="90" type="bentUpArrow" r:blip="">
                    <dgm:adjLst>
                      <dgm:adj idx="1" val="0.3284"/>
                      <dgm:adj idx="2" val="0.25"/>
                      <dgm:adj idx="3" val="0.3578"/>
                    </dgm:adjLst>
                  </dgm:shape>
                </dgm:if>
                <dgm:else name="Name13">
                  <dgm:shape xmlns:r="http://schemas.openxmlformats.org/officeDocument/2006/relationships" rot="180" type="bentArrow" r:blip="">
                    <dgm:adjLst>
                      <dgm:adj idx="1" val="0.3284"/>
                      <dgm:adj idx="2" val="0.25"/>
                      <dgm:adj idx="3" val="0.3578"/>
                      <dgm:adj idx="4" val="0"/>
                    </dgm:adjLst>
                  </dgm:shape>
                </dgm:else>
              </dgm:choose>
              <dgm:presOf/>
            </dgm:layoutNode>
          </dgm:if>
          <dgm:else name="Name14"/>
        </dgm:choose>
        <dgm:layoutNode name="ParentText" styleLbl="node1">
          <dgm:varLst>
            <dgm:chMax val="1"/>
            <dgm:chPref val="1"/>
            <dgm:bulletEnabled val="1"/>
          </dgm:varLst>
          <dgm:alg type="tx"/>
          <dgm:shape xmlns:r="http://schemas.openxmlformats.org/officeDocument/2006/relationships" type="roundRect" r:blip="">
            <dgm:adjLst>
              <dgm:adj idx="1" val="0.166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15">
          <dgm:if name="Name16" axis="followSib" ptType="node" func="cnt" op="equ" val="0">
            <dgm:choose name="Name17">
              <dgm:if name="Name18" axis="ch" ptType="node" func="cnt" op="gte" val="1">
                <dgm:layoutNode name="Final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9"/>
            </dgm:choose>
          </dgm:if>
          <dgm:else name="Name20">
            <dgm:layoutNode name="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bProcess4">
  <dgm:title val=""/>
  <dgm:desc val=""/>
  <dgm:catLst>
    <dgm:cat type="process" pri="19000"/>
  </dgm:catLst>
  <dgm:sampData>
    <dgm:dataModel>
      <dgm:ptLst>
        <dgm:pt modelId="0" type="doc"/>
        <dgm:pt modelId="1">
          <dgm:prSet phldr="1"/>
        </dgm:pt>
        <dgm:pt modelId="2">
          <dgm:prSet phldr="1"/>
        </dgm:pt>
        <dgm:pt modelId="3">
          <dgm:prSet phldr="1"/>
        </dgm:pt>
        <dgm:pt modelId="4">
          <dgm:prSet phldr="1"/>
        </dgm:pt>
        <dgm:pt modelId="5">
          <dgm:prSet phldr="1"/>
        </dgm:pt>
        <dgm:pt modelId="6">
          <dgm:prSet phldr="1"/>
        </dgm:pt>
        <dgm:pt modelId="7">
          <dgm:prSet phldr="1"/>
        </dgm:pt>
        <dgm:pt modelId="8">
          <dgm:prSet phldr="1"/>
        </dgm:pt>
        <dgm:pt modelId="9">
          <dgm:prSet phldr="1"/>
        </dgm:pt>
      </dgm:ptLst>
      <dgm:cxnLst>
        <dgm:cxn modelId="10" srcId="0" destId="1" srcOrd="0" destOrd="0"/>
        <dgm:cxn modelId="11" srcId="0" destId="2" srcOrd="1" destOrd="0"/>
        <dgm:cxn modelId="12" srcId="0" destId="3" srcOrd="2" destOrd="0"/>
        <dgm:cxn modelId="13" srcId="0" destId="4" srcOrd="3" destOrd="0"/>
        <dgm:cxn modelId="14" srcId="0" destId="5" srcOrd="4" destOrd="0"/>
        <dgm:cxn modelId="15" srcId="0" destId="6" srcOrd="5" destOrd="0"/>
        <dgm:cxn modelId="16" srcId="0" destId="7" srcOrd="6" destOrd="0"/>
        <dgm:cxn modelId="17" srcId="0" destId="8" srcOrd="7" destOrd="0"/>
        <dgm:cxn modelId="18" srcId="0" destId="9" srcOrd="8"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dgm:varLst>
    <dgm:choose name="Name1">
      <dgm:if name="Name2" func="var" arg="dir" op="equ" val="norm">
        <dgm:alg type="snake">
          <dgm:param type="grDir" val="tL"/>
          <dgm:param type="flowDir" val="col"/>
          <dgm:param type="contDir" val="revDir"/>
          <dgm:param type="bkpt" val="bal"/>
        </dgm:alg>
      </dgm:if>
      <dgm:else name="Name3">
        <dgm:alg type="snake">
          <dgm:param type="grDir" val="tR"/>
          <dgm:param type="flowDir" val="col"/>
          <dgm:param type="contDir" val="revDir"/>
          <dgm:param type="bkpt" val="bal"/>
        </dgm:alg>
      </dgm:else>
    </dgm:choose>
    <dgm:shape xmlns:r="http://schemas.openxmlformats.org/officeDocument/2006/relationships" r:blip="">
      <dgm:adjLst/>
    </dgm:shape>
    <dgm:presOf/>
    <dgm:constrLst>
      <dgm:constr type="w" for="ch" forName="compNode" refType="w"/>
      <dgm:constr type="h" for="ch" forName="compNode" refType="w" fact="0.6"/>
      <dgm:constr type="h" for="ch" forName="sibTrans" refType="h" refFor="ch" refForName="compNode" op="equ" fact="0.25"/>
      <dgm:constr type="sp" refType="w" fact="0.33"/>
      <dgm:constr type="primFontSz" for="des" forName="node" op="equ" val="65"/>
    </dgm:constrLst>
    <dgm:ruleLst/>
    <dgm:forEach name="nodesForEach" axis="ch" ptType="node">
      <dgm:layoutNode name="compNode">
        <dgm:alg type="composite"/>
        <dgm:shape xmlns:r="http://schemas.openxmlformats.org/officeDocument/2006/relationships" r:blip="">
          <dgm:adjLst/>
        </dgm:shape>
        <dgm:presOf/>
        <dgm:choose name="Name4">
          <dgm:if name="Name5" axis="self" func="var" arg="dir" op="equ" val="norm">
            <dgm:constrLst>
              <dgm:constr type="l" for="ch" forName="dummyConnPt" refType="w" fact="0.2"/>
              <dgm:constr type="t" for="ch" forName="dummyConnPt" refType="w" fact="0.145"/>
              <dgm:constr type="l" for="ch" forName="node"/>
              <dgm:constr type="t" for="ch" forName="node"/>
              <dgm:constr type="h" for="ch" forName="node" refType="h"/>
              <dgm:constr type="w" for="ch" forName="node" refType="w"/>
            </dgm:constrLst>
          </dgm:if>
          <dgm:else name="Name6">
            <dgm:constrLst>
              <dgm:constr type="l" for="ch" forName="dummyConnPt" refType="w" fact="0.8"/>
              <dgm:constr type="t" for="ch" forName="dummyConnPt" refType="w" fact="0.145"/>
              <dgm:constr type="l" for="ch" forName="node"/>
              <dgm:constr type="t" for="ch" forName="node"/>
              <dgm:constr type="h" for="ch" forName="node" refType="h"/>
              <dgm:constr type="w" for="ch" forName="node" refType="w"/>
            </dgm:constrLst>
          </dgm:else>
        </dgm:choose>
        <dgm:ruleLst/>
        <dgm:layoutNode name="dummyConnPt" styleLbl="node1" moveWith="node">
          <dgm:alg type="sp"/>
          <dgm:shape xmlns:r="http://schemas.openxmlformats.org/officeDocument/2006/relationships" r:blip="">
            <dgm:adjLst/>
          </dgm:shape>
          <dgm:presOf/>
          <dgm:constrLst>
            <dgm:constr type="w" val="1"/>
            <dgm:constr type="h" val="1"/>
          </dgm:constrLst>
          <dgm:ruleLst/>
        </dgm:layout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tMarg" refType="primFontSz" fact="0.3"/>
            <dgm:constr type="bMarg" refType="primFontSz" fact="0.3"/>
            <dgm:constr type="lMarg" refType="primFontSz" fact="0.3"/>
            <dgm:constr type="rMarg" refType="primFontSz" fact="0.3"/>
            <dgm:constr type="primFontSz" val="65"/>
          </dgm:constrLst>
          <dgm:ruleLst>
            <dgm:rule type="primFontSz" val="5" fact="NaN" max="NaN"/>
          </dgm:ruleLst>
        </dgm:layoutNode>
      </dgm:layoutNode>
      <dgm:forEach name="sibTransForEach" axis="followSib" cnt="1">
        <dgm:layoutNode name="sibTrans" styleLbl="bgSibTrans2D1">
          <dgm:choose name="Name7">
            <dgm:if name="Name8" axis="self" func="var" arg="dir" op="equ" val="norm">
              <dgm:alg type="conn">
                <dgm:param type="srcNode" val="dummyConnPt"/>
                <dgm:param type="dstNode" val="dummyConnPt"/>
                <dgm:param type="begPts" val="bCtr, midR, tCtr"/>
                <dgm:param type="endPts" val="tCtr, midL, bCtr"/>
                <dgm:param type="begSty" val="noArr"/>
                <dgm:param type="endSty" val="noArr"/>
              </dgm:alg>
            </dgm:if>
            <dgm:else name="Name9">
              <dgm:alg type="conn">
                <dgm:param type="srcNode" val="dummyConnPt"/>
                <dgm:param type="dstNode" val="dummyConnPt"/>
                <dgm:param type="begPts" val="bCtr, midL, tCtr"/>
                <dgm:param type="endPts" val="tCtr, midR, bCtr"/>
                <dgm:param type="begSty" val="noArr"/>
                <dgm:param type="endSty" val="noArr"/>
              </dgm:alg>
            </dgm:else>
          </dgm:choose>
          <dgm:shape xmlns:r="http://schemas.openxmlformats.org/officeDocument/2006/relationships" type="conn" r:blip="" zOrderOff="-2">
            <dgm:adjLst/>
          </dgm:shape>
          <dgm:presOf axis="self"/>
          <dgm:constrLst>
            <dgm:constr type="begPad"/>
            <dgm:constr type="endPad"/>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6.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arrow2">
  <dgm:title val=""/>
  <dgm:desc val=""/>
  <dgm:catLst>
    <dgm:cat type="process" pri="2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arrowDiagram">
    <dgm:varLst>
      <dgm:chMax val="5"/>
      <dgm:dir/>
      <dgm:resizeHandles val="exact"/>
    </dgm:varLst>
    <dgm:alg type="composite">
      <dgm:param type="ar" val="1.6"/>
    </dgm:alg>
    <dgm:shape xmlns:r="http://schemas.openxmlformats.org/officeDocument/2006/relationships" r:blip="">
      <dgm:adjLst/>
    </dgm:shape>
    <dgm:presOf/>
    <dgm:constrLst>
      <dgm:constr type="l" for="ch" forName="arrow"/>
      <dgm:constr type="t" for="ch" forName="arrow"/>
      <dgm:constr type="w" for="ch" forName="arrow" refType="w"/>
      <dgm:constr type="h" for="ch" forName="arrow" refType="h"/>
      <dgm:constr type="ctrX" for="ch" forName="arrowDiagram1" refType="w" fact="0.5"/>
      <dgm:constr type="ctrY" for="ch" forName="arrowDiagram1" refType="h" fact="0.5"/>
      <dgm:constr type="w" for="ch" forName="arrowDiagram1" refType="w"/>
      <dgm:constr type="h" for="ch" forName="arrowDiagram1" refType="h"/>
      <dgm:constr type="ctrX" for="ch" forName="arrowDiagram2" refType="w" fact="0.5"/>
      <dgm:constr type="ctrY" for="ch" forName="arrowDiagram2" refType="h" fact="0.5"/>
      <dgm:constr type="w" for="ch" forName="arrowDiagram2" refType="w"/>
      <dgm:constr type="h" for="ch" forName="arrowDiagram2" refType="h"/>
      <dgm:constr type="ctrX" for="ch" forName="arrowDiagram3" refType="w" fact="0.5"/>
      <dgm:constr type="ctrY" for="ch" forName="arrowDiagram3" refType="h" fact="0.5"/>
      <dgm:constr type="w" for="ch" forName="arrowDiagram3" refType="w"/>
      <dgm:constr type="h" for="ch" forName="arrowDiagram3" refType="h"/>
      <dgm:constr type="ctrX" for="ch" forName="arrowDiagram4" refType="w" fact="0.5"/>
      <dgm:constr type="ctrY" for="ch" forName="arrowDiagram4" refType="h" fact="0.5"/>
      <dgm:constr type="w" for="ch" forName="arrowDiagram4" refType="w"/>
      <dgm:constr type="h" for="ch" forName="arrowDiagram4" refType="h"/>
      <dgm:constr type="ctrX" for="ch" forName="arrowDiagram5" refType="w" fact="0.5"/>
      <dgm:constr type="ctrY" for="ch" forName="arrowDiagram5" refType="h" fact="0.5"/>
      <dgm:constr type="w" for="ch" forName="arrowDiagram5" refType="w"/>
      <dgm:constr type="h" for="ch" forName="arrowDiagram5" refType="h"/>
    </dgm:constrLst>
    <dgm:ruleLst/>
    <dgm:choose name="Name0">
      <dgm:if name="Name1" axis="ch" ptType="node" func="cnt" op="gte" val="1">
        <dgm:layoutNode name="arrow" styleLbl="bgShp">
          <dgm:alg type="sp"/>
          <dgm:shape xmlns:r="http://schemas.openxmlformats.org/officeDocument/2006/relationships" type="swooshArrow" r:blip="">
            <dgm:adjLst>
              <dgm:adj idx="2" val="0.25"/>
            </dgm:adjLst>
          </dgm:shape>
          <dgm:presOf/>
          <dgm:constrLst/>
          <dgm:ruleLst/>
        </dgm:layoutNode>
        <dgm:choose name="Name2">
          <dgm:if name="Name3" axis="ch" ptType="node" func="cnt" op="lt" val="1"/>
          <dgm:if name="Name4" axis="ch" ptType="node" func="cnt" op="equ" val="1">
            <dgm:layoutNode name="arrowDiagram1">
              <dgm:varLst>
                <dgm:bulletEnabled val="1"/>
              </dgm:varLst>
              <dgm:alg type="composite">
                <dgm:param type="vertAlign" val="none"/>
                <dgm:param type="horzAlign" val="none"/>
              </dgm:alg>
              <dgm:shape xmlns:r="http://schemas.openxmlformats.org/officeDocument/2006/relationships" r:blip="">
                <dgm:adjLst/>
              </dgm:shape>
              <dgm:presOf/>
              <dgm:constrLst>
                <dgm:constr type="ctrX" for="ch" forName="bullet1" refType="w" fact="0.8"/>
                <dgm:constr type="ctrY" for="ch" forName="bullet1" refType="h" fact="0.262"/>
                <dgm:constr type="w" for="ch" forName="bullet1" refType="w" fact="0.074"/>
                <dgm:constr type="h" for="ch" forName="bullet1" refType="w" refFor="ch" refForName="bullet1"/>
                <dgm:constr type="r" for="ch" forName="textBox1" refType="ctrX" refFor="ch" refForName="bullet1"/>
                <dgm:constr type="t" for="ch" forName="textBox1" refType="ctrY" refFor="ch" refForName="bullet1"/>
                <dgm:constr type="w" for="ch" forName="textBox1" refType="w" fact="0.4"/>
                <dgm:constr type="h" for="ch" forName="textBox1" refType="h" fact="0.738"/>
                <dgm:constr type="userA" refType="h" refFor="ch" refForName="bullet1" fact="0.53"/>
                <dgm:constr type="rMarg" for="ch" forName="textBox1" refType="userA" fact="2.834"/>
                <dgm:constr type="primFontSz" for="ch" ptType="node" op="equ" val="65"/>
              </dgm:constrLst>
              <dgm:ruleLst/>
              <dgm:forEach name="Name5" axis="ch" ptType="node" cnt="1">
                <dgm:layoutNode name="bullet1" styleLbl="node1">
                  <dgm:alg type="sp"/>
                  <dgm:shape xmlns:r="http://schemas.openxmlformats.org/officeDocument/2006/relationships" type="ellipse" r:blip="">
                    <dgm:adjLst/>
                  </dgm:shape>
                  <dgm:presOf/>
                  <dgm:constrLst/>
                  <dgm:ruleLst/>
                </dgm:layoutNode>
                <dgm:layoutNode name="textBox1" styleLbl="revTx">
                  <dgm:varLst>
                    <dgm:bulletEnabled val="1"/>
                  </dgm:varLst>
                  <dgm:alg type="tx">
                    <dgm:param type="txAnchorVert" val="t"/>
                    <dgm:param type="parTxLTRAlign" val="r"/>
                    <dgm:param type="parTxRTLAlign" val="r"/>
                  </dgm:alg>
                  <dgm:shape xmlns:r="http://schemas.openxmlformats.org/officeDocument/2006/relationships" type="round2DiagRect" r:blip="">
                    <dgm:adjLst/>
                  </dgm:shape>
                  <dgm:presOf axis="desOrSelf" ptType="node"/>
                  <dgm:constrLst>
                    <dgm:constr type="lMarg"/>
                    <dgm:constr type="tMarg"/>
                    <dgm:constr type="bMarg"/>
                  </dgm:constrLst>
                  <dgm:ruleLst>
                    <dgm:rule type="primFontSz" val="5" fact="NaN" max="NaN"/>
                  </dgm:ruleLst>
                </dgm:layoutNode>
              </dgm:forEach>
            </dgm:layoutNode>
          </dgm:if>
          <dgm:if name="Name6" axis="ch" ptType="node" func="cnt" op="equ" val="2">
            <dgm:layoutNode name="arrowDiagram2">
              <dgm:alg type="composite">
                <dgm:param type="vertAlign" val="none"/>
                <dgm:param type="horzAlign" val="none"/>
              </dgm:alg>
              <dgm:shape xmlns:r="http://schemas.openxmlformats.org/officeDocument/2006/relationships" r:blip="">
                <dgm:adjLst/>
              </dgm:shape>
              <dgm:presOf/>
              <dgm:choose name="Name7">
                <dgm:if name="Name8" func="var" arg="dir" op="equ" val="norm">
                  <dgm:constrLst>
                    <dgm:constr type="ctrX" for="ch" forName="bullet2a" refType="w" fact="0.25"/>
                    <dgm:constr type="ctrY" for="ch" forName="bullet2a" refType="h" fact="0.573"/>
                    <dgm:constr type="w" for="ch" forName="bullet2a" refType="w" fact="0.035"/>
                    <dgm:constr type="h" for="ch" forName="bullet2a" refType="w" refFor="ch" refForName="bullet2a"/>
                    <dgm:constr type="l" for="ch" forName="textBox2a" refType="ctrX" refFor="ch" refForName="bullet2a"/>
                    <dgm:constr type="t" for="ch" forName="textBox2a" refType="ctrY" refFor="ch" refForName="bullet2a"/>
                    <dgm:constr type="w" for="ch" forName="textBox2a" refType="w" fact="0.325"/>
                    <dgm:constr type="h" for="ch" forName="textBox2a" refType="h" fact="0.427"/>
                    <dgm:constr type="userA" refType="h" refFor="ch" refForName="bullet2a" fact="0.53"/>
                    <dgm:constr type="l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l" for="ch" forName="textBox2b" refType="ctrX" refFor="ch" refForName="bullet2b"/>
                    <dgm:constr type="t" for="ch" forName="textBox2b" refType="ctrY" refFor="ch" refForName="bullet2b"/>
                    <dgm:constr type="w" for="ch" forName="textBox2b" refType="w" fact="0.325"/>
                    <dgm:constr type="h" for="ch" forName="textBox2b" refType="h" fact="0.662"/>
                    <dgm:constr type="userB" refType="h" refFor="ch" refForName="bullet2b" fact="0.53"/>
                    <dgm:constr type="lMarg" for="ch" forName="textBox2b" refType="userB" fact="2.834"/>
                    <dgm:constr type="primFontSz" for="ch" ptType="node" op="equ" val="65"/>
                  </dgm:constrLst>
                </dgm:if>
                <dgm:else name="Name9">
                  <dgm:constrLst>
                    <dgm:constr type="ctrX" for="ch" forName="bullet2a" refType="w" fact="0.25"/>
                    <dgm:constr type="ctrY" for="ch" forName="bullet2a" refType="h" fact="0.573"/>
                    <dgm:constr type="w" for="ch" forName="bullet2a" refType="w" fact="0.035"/>
                    <dgm:constr type="h" for="ch" forName="bullet2a" refType="w" refFor="ch" refForName="bullet2a"/>
                    <dgm:constr type="r" for="ch" forName="textBox2a" refType="ctrX" refFor="ch" refForName="bullet2a"/>
                    <dgm:constr type="b" for="ch" forName="textBox2a" refType="ctrY" refFor="ch" refForName="bullet2a"/>
                    <dgm:constr type="w" for="ch" forName="textBox2a" refType="w" fact="0.25"/>
                    <dgm:constr type="h" for="ch" forName="textBox2a" refType="h" fact="0.573"/>
                    <dgm:constr type="userA" refType="h" refFor="ch" refForName="bullet2a" fact="0.53"/>
                    <dgm:constr type="r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r" for="ch" forName="textBox2b" refType="ctrX" refFor="ch" refForName="bullet2b"/>
                    <dgm:constr type="b" for="ch" forName="textBox2b" refType="ctrY" refFor="ch" refForName="bullet2b"/>
                    <dgm:constr type="w" for="ch" forName="textBox2b" refType="w" fact="0.28"/>
                    <dgm:constr type="h" for="ch" forName="textBox2b" refType="h" fact="0.338"/>
                    <dgm:constr type="userB" refType="h" refFor="ch" refForName="bullet2b" fact="0.53"/>
                    <dgm:constr type="rMarg" for="ch" forName="textBox2b" refType="userB" fact="2.834"/>
                    <dgm:constr type="primFontSz" for="ch" ptType="node" op="equ" val="65"/>
                  </dgm:constrLst>
                </dgm:else>
              </dgm:choose>
              <dgm:ruleLst/>
              <dgm:forEach name="Name10" axis="ch" ptType="node" cnt="1">
                <dgm:layoutNode name="bullet2a" styleLbl="node1">
                  <dgm:alg type="sp"/>
                  <dgm:shape xmlns:r="http://schemas.openxmlformats.org/officeDocument/2006/relationships" type="ellipse" r:blip="">
                    <dgm:adjLst/>
                  </dgm:shape>
                  <dgm:presOf/>
                  <dgm:constrLst/>
                  <dgm:ruleLst/>
                </dgm:layoutNode>
                <dgm:layoutNode name="textBox2a" styleLbl="revTx">
                  <dgm:varLst>
                    <dgm:bulletEnabled val="1"/>
                  </dgm:varLst>
                  <dgm:choose name="Name11">
                    <dgm:if name="Name12" func="var" arg="dir" op="equ" val="norm">
                      <dgm:choose name="Name13">
                        <dgm:if name="Name14" axis="root des" ptType="all node" func="maxDepth" op="gt" val="1">
                          <dgm:alg type="tx">
                            <dgm:param type="txAnchorVert" val="t"/>
                            <dgm:param type="parTxLTRAlign" val="l"/>
                            <dgm:param type="parTxRTLAlign" val="r"/>
                          </dgm:alg>
                        </dgm:if>
                        <dgm:else name="Name15">
                          <dgm:alg type="tx">
                            <dgm:param type="txAnchorVert" val="t"/>
                            <dgm:param type="parTxLTRAlign" val="l"/>
                            <dgm:param type="parTxRTLAlign" val="l"/>
                          </dgm:alg>
                        </dgm:else>
                      </dgm:choose>
                    </dgm:if>
                    <dgm:else name="Name16">
                      <dgm:choose name="Name17">
                        <dgm:if name="Name18" axis="root des" ptType="all node" func="maxDepth" op="gt" val="1">
                          <dgm:alg type="tx">
                            <dgm:param type="txAnchorVert" val="b"/>
                            <dgm:param type="txAnchorVertCh" val="b"/>
                            <dgm:param type="parTxLTRAlign" val="l"/>
                            <dgm:param type="parTxRTLAlign" val="r"/>
                          </dgm:alg>
                        </dgm:if>
                        <dgm:else name="Name1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
                    <dgm:if name="Name21" func="var" arg="dir" op="equ" val="norm">
                      <dgm:constrLst>
                        <dgm:constr type="rMarg"/>
                        <dgm:constr type="tMarg"/>
                        <dgm:constr type="bMarg"/>
                      </dgm:constrLst>
                    </dgm:if>
                    <dgm:else name="Name22">
                      <dgm:constrLst>
                        <dgm:constr type="lMarg"/>
                        <dgm:constr type="tMarg"/>
                        <dgm:constr type="bMarg"/>
                      </dgm:constrLst>
                    </dgm:else>
                  </dgm:choose>
                  <dgm:ruleLst>
                    <dgm:rule type="primFontSz" val="5" fact="NaN" max="NaN"/>
                  </dgm:ruleLst>
                </dgm:layoutNode>
              </dgm:forEach>
              <dgm:forEach name="Name23" axis="ch" ptType="node" st="2" cnt="1">
                <dgm:layoutNode name="bullet2b" styleLbl="node1">
                  <dgm:alg type="sp"/>
                  <dgm:shape xmlns:r="http://schemas.openxmlformats.org/officeDocument/2006/relationships" type="ellipse" r:blip="">
                    <dgm:adjLst/>
                  </dgm:shape>
                  <dgm:presOf/>
                  <dgm:constrLst/>
                  <dgm:ruleLst/>
                </dgm:layoutNode>
                <dgm:layoutNode name="textBox2b" styleLbl="revTx">
                  <dgm:varLst>
                    <dgm:bulletEnabled val="1"/>
                  </dgm:varLst>
                  <dgm:choose name="Name24">
                    <dgm:if name="Name25" func="var" arg="dir" op="equ" val="norm">
                      <dgm:choose name="Name26">
                        <dgm:if name="Name27" axis="root des" ptType="all node" func="maxDepth" op="gt" val="1">
                          <dgm:alg type="tx">
                            <dgm:param type="txAnchorVert" val="t"/>
                            <dgm:param type="parTxLTRAlign" val="l"/>
                            <dgm:param type="parTxRTLAlign" val="r"/>
                          </dgm:alg>
                        </dgm:if>
                        <dgm:else name="Name28">
                          <dgm:alg type="tx">
                            <dgm:param type="txAnchorVert" val="t"/>
                            <dgm:param type="parTxLTRAlign" val="l"/>
                            <dgm:param type="parTxRTLAlign" val="l"/>
                          </dgm:alg>
                        </dgm:else>
                      </dgm:choose>
                    </dgm:if>
                    <dgm:else name="Name29">
                      <dgm:choose name="Name30">
                        <dgm:if name="Name31" axis="root des" ptType="all node" func="maxDepth" op="gt" val="1">
                          <dgm:alg type="tx">
                            <dgm:param type="txAnchorVert" val="b"/>
                            <dgm:param type="txAnchorVertCh" val="b"/>
                            <dgm:param type="parTxLTRAlign" val="l"/>
                            <dgm:param type="parTxRTLAlign" val="r"/>
                          </dgm:alg>
                        </dgm:if>
                        <dgm:else name="Name3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33">
                    <dgm:if name="Name34" func="var" arg="dir" op="equ" val="norm">
                      <dgm:constrLst>
                        <dgm:constr type="rMarg"/>
                        <dgm:constr type="tMarg"/>
                        <dgm:constr type="bMarg"/>
                      </dgm:constrLst>
                    </dgm:if>
                    <dgm:else name="Name35">
                      <dgm:constrLst>
                        <dgm:constr type="lMarg"/>
                        <dgm:constr type="tMarg"/>
                        <dgm:constr type="bMarg"/>
                      </dgm:constrLst>
                    </dgm:else>
                  </dgm:choose>
                  <dgm:ruleLst>
                    <dgm:rule type="primFontSz" val="5" fact="NaN" max="NaN"/>
                  </dgm:ruleLst>
                </dgm:layoutNode>
              </dgm:forEach>
            </dgm:layoutNode>
          </dgm:if>
          <dgm:if name="Name36" axis="ch" ptType="node" func="cnt" op="equ" val="3">
            <dgm:layoutNode name="arrowDiagram3">
              <dgm:alg type="composite">
                <dgm:param type="vertAlign" val="none"/>
                <dgm:param type="horzAlign" val="none"/>
              </dgm:alg>
              <dgm:shape xmlns:r="http://schemas.openxmlformats.org/officeDocument/2006/relationships" r:blip="">
                <dgm:adjLst/>
              </dgm:shape>
              <dgm:presOf/>
              <dgm:choose name="Name37">
                <dgm:if name="Name38" func="var" arg="dir" op="equ" val="norm">
                  <dgm:constrLst>
                    <dgm:constr type="ctrX" for="ch" forName="bullet3a" refType="w" fact="0.14"/>
                    <dgm:constr type="ctrY" for="ch" forName="bullet3a" refType="h" fact="0.711"/>
                    <dgm:constr type="w" for="ch" forName="bullet3a" refType="w" fact="0.026"/>
                    <dgm:constr type="h" for="ch" forName="bullet3a" refType="w" refFor="ch" refForName="bullet3a"/>
                    <dgm:constr type="l" for="ch" forName="textBox3a" refType="ctrX" refFor="ch" refForName="bullet3a"/>
                    <dgm:constr type="t" for="ch" forName="textBox3a" refType="ctrY" refFor="ch" refForName="bullet3a"/>
                    <dgm:constr type="w" for="ch" forName="textBox3a" refType="w" fact="0.233"/>
                    <dgm:constr type="h" for="ch" forName="textBox3a" refType="h" fact="0.289"/>
                    <dgm:constr type="userA" refType="h" refFor="ch" refForName="bullet3a" fact="0.53"/>
                    <dgm:constr type="l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l" for="ch" forName="textBox3b" refType="ctrX" refFor="ch" refForName="bullet3b"/>
                    <dgm:constr type="t" for="ch" forName="textBox3b" refType="ctrY" refFor="ch" refForName="bullet3b"/>
                    <dgm:constr type="w" for="ch" forName="textBox3b" refType="w" fact="0.24"/>
                    <dgm:constr type="h" for="ch" forName="textBox3b" refType="h" fact="0.544"/>
                    <dgm:constr type="userB" refType="h" refFor="ch" refForName="bullet3b" fact="0.53"/>
                    <dgm:constr type="l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l" for="ch" forName="textBox3c" refType="ctrX" refFor="ch" refForName="bullet3c"/>
                    <dgm:constr type="t" for="ch" forName="textBox3c" refType="ctrY" refFor="ch" refForName="bullet3c"/>
                    <dgm:constr type="w" for="ch" forName="textBox3c" refType="w" fact="0.24"/>
                    <dgm:constr type="h" for="ch" forName="textBox3c" refType="h" fact="0.695"/>
                    <dgm:constr type="userC" refType="h" refFor="ch" refForName="bullet3c" fact="0.53"/>
                    <dgm:constr type="lMarg" for="ch" forName="textBox3c" refType="userC" fact="2.834"/>
                    <dgm:constr type="primFontSz" for="ch" ptType="node" op="equ" val="65"/>
                  </dgm:constrLst>
                </dgm:if>
                <dgm:else name="Name39">
                  <dgm:constrLst>
                    <dgm:constr type="ctrX" for="ch" forName="bullet3a" refType="w" fact="0.14"/>
                    <dgm:constr type="ctrY" for="ch" forName="bullet3a" refType="h" fact="0.711"/>
                    <dgm:constr type="w" for="ch" forName="bullet3a" refType="w" fact="0.026"/>
                    <dgm:constr type="h" for="ch" forName="bullet3a" refType="w" refFor="ch" refForName="bullet3a"/>
                    <dgm:constr type="r" for="ch" forName="textBox3a" refType="ctrX" refFor="ch" refForName="bullet3a"/>
                    <dgm:constr type="b" for="ch" forName="textBox3a" refType="ctrY" refFor="ch" refForName="bullet3a"/>
                    <dgm:constr type="w" for="ch" forName="textBox3a" refType="w" fact="0.14"/>
                    <dgm:constr type="h" for="ch" forName="textBox3a" refType="h" fact="0.711"/>
                    <dgm:constr type="userA" refType="h" refFor="ch" refForName="bullet3a" fact="0.53"/>
                    <dgm:constr type="r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r" for="ch" forName="textBox3b" refType="ctrX" refFor="ch" refForName="bullet3b"/>
                    <dgm:constr type="b" for="ch" forName="textBox3b" refType="ctrY" refFor="ch" refForName="bullet3b"/>
                    <dgm:constr type="w" for="ch" forName="textBox3b" refType="w" fact="0.24"/>
                    <dgm:constr type="h" for="ch" forName="textBox3b" refType="h" fact="0.456"/>
                    <dgm:constr type="userB" refType="h" refFor="ch" refForName="bullet3b" fact="0.53"/>
                    <dgm:constr type="r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r" for="ch" forName="textBox3c" refType="ctrX" refFor="ch" refForName="bullet3c"/>
                    <dgm:constr type="b" for="ch" forName="textBox3c" refType="ctrY" refFor="ch" refForName="bullet3c"/>
                    <dgm:constr type="w" for="ch" forName="textBox3c" refType="w" fact="0.24"/>
                    <dgm:constr type="h" for="ch" forName="textBox3c" refType="h" fact="0.305"/>
                    <dgm:constr type="userC" refType="h" refFor="ch" refForName="bullet3c" fact="0.53"/>
                    <dgm:constr type="rMarg" for="ch" forName="textBox3c" refType="userC" fact="2.834"/>
                    <dgm:constr type="primFontSz" for="ch" ptType="node" op="equ" val="65"/>
                  </dgm:constrLst>
                </dgm:else>
              </dgm:choose>
              <dgm:ruleLst/>
              <dgm:forEach name="Name40" axis="ch" ptType="node" cnt="1">
                <dgm:layoutNode name="bullet3a" styleLbl="node1">
                  <dgm:alg type="sp"/>
                  <dgm:shape xmlns:r="http://schemas.openxmlformats.org/officeDocument/2006/relationships" type="ellipse" r:blip="">
                    <dgm:adjLst/>
                  </dgm:shape>
                  <dgm:presOf/>
                  <dgm:constrLst/>
                  <dgm:ruleLst/>
                </dgm:layoutNode>
                <dgm:layoutNode name="textBox3a" styleLbl="revTx">
                  <dgm:varLst>
                    <dgm:bulletEnabled val="1"/>
                  </dgm:varLst>
                  <dgm:choose name="Name41">
                    <dgm:if name="Name42" func="var" arg="dir" op="equ" val="norm">
                      <dgm:choose name="Name43">
                        <dgm:if name="Name44" axis="root des" ptType="all node" func="maxDepth" op="gt" val="1">
                          <dgm:alg type="tx">
                            <dgm:param type="txAnchorVert" val="t"/>
                            <dgm:param type="parTxLTRAlign" val="l"/>
                            <dgm:param type="parTxRTLAlign" val="r"/>
                          </dgm:alg>
                        </dgm:if>
                        <dgm:else name="Name45">
                          <dgm:alg type="tx">
                            <dgm:param type="txAnchorVert" val="t"/>
                            <dgm:param type="parTxLTRAlign" val="l"/>
                            <dgm:param type="parTxRTLAlign" val="l"/>
                          </dgm:alg>
                        </dgm:else>
                      </dgm:choose>
                    </dgm:if>
                    <dgm:else name="Name46">
                      <dgm:choose name="Name47">
                        <dgm:if name="Name48" axis="root des" ptType="all node" func="maxDepth" op="gt" val="1">
                          <dgm:alg type="tx">
                            <dgm:param type="txAnchorVert" val="b"/>
                            <dgm:param type="txAnchorVertCh" val="b"/>
                            <dgm:param type="parTxLTRAlign" val="l"/>
                            <dgm:param type="parTxRTLAlign" val="r"/>
                          </dgm:alg>
                        </dgm:if>
                        <dgm:else name="Name4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50">
                    <dgm:if name="Name51" func="var" arg="dir" op="equ" val="norm">
                      <dgm:constrLst>
                        <dgm:constr type="rMarg"/>
                        <dgm:constr type="tMarg"/>
                        <dgm:constr type="bMarg"/>
                      </dgm:constrLst>
                    </dgm:if>
                    <dgm:else name="Name52">
                      <dgm:constrLst>
                        <dgm:constr type="lMarg"/>
                        <dgm:constr type="tMarg"/>
                        <dgm:constr type="bMarg"/>
                      </dgm:constrLst>
                    </dgm:else>
                  </dgm:choose>
                  <dgm:ruleLst>
                    <dgm:rule type="primFontSz" val="5" fact="NaN" max="NaN"/>
                  </dgm:ruleLst>
                </dgm:layoutNode>
              </dgm:forEach>
              <dgm:forEach name="Name53" axis="ch" ptType="node" st="2" cnt="1">
                <dgm:layoutNode name="bullet3b" styleLbl="node1">
                  <dgm:alg type="sp"/>
                  <dgm:shape xmlns:r="http://schemas.openxmlformats.org/officeDocument/2006/relationships" type="ellipse" r:blip="">
                    <dgm:adjLst/>
                  </dgm:shape>
                  <dgm:presOf/>
                  <dgm:constrLst/>
                  <dgm:ruleLst/>
                </dgm:layoutNode>
                <dgm:layoutNode name="textBox3b" styleLbl="revTx">
                  <dgm:varLst>
                    <dgm:bulletEnabled val="1"/>
                  </dgm:varLst>
                  <dgm:choose name="Name54">
                    <dgm:if name="Name55" func="var" arg="dir" op="equ" val="norm">
                      <dgm:choose name="Name56">
                        <dgm:if name="Name57" axis="root des" ptType="all node" func="maxDepth" op="gt" val="1">
                          <dgm:alg type="tx">
                            <dgm:param type="txAnchorVert" val="t"/>
                            <dgm:param type="parTxLTRAlign" val="l"/>
                            <dgm:param type="parTxRTLAlign" val="r"/>
                          </dgm:alg>
                        </dgm:if>
                        <dgm:else name="Name58">
                          <dgm:alg type="tx">
                            <dgm:param type="txAnchorVert" val="t"/>
                            <dgm:param type="parTxLTRAlign" val="l"/>
                            <dgm:param type="parTxRTLAlign" val="l"/>
                          </dgm:alg>
                        </dgm:else>
                      </dgm:choose>
                    </dgm:if>
                    <dgm:else name="Name59">
                      <dgm:choose name="Name60">
                        <dgm:if name="Name61" axis="root des" ptType="all node" func="maxDepth" op="gt" val="1">
                          <dgm:alg type="tx">
                            <dgm:param type="txAnchorVert" val="b"/>
                            <dgm:param type="txAnchorVertCh" val="b"/>
                            <dgm:param type="parTxLTRAlign" val="l"/>
                            <dgm:param type="parTxRTLAlign" val="r"/>
                          </dgm:alg>
                        </dgm:if>
                        <dgm:else name="Name6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63">
                    <dgm:if name="Name64" func="var" arg="dir" op="equ" val="norm">
                      <dgm:constrLst>
                        <dgm:constr type="rMarg"/>
                        <dgm:constr type="tMarg"/>
                        <dgm:constr type="bMarg"/>
                      </dgm:constrLst>
                    </dgm:if>
                    <dgm:else name="Name65">
                      <dgm:constrLst>
                        <dgm:constr type="lMarg"/>
                        <dgm:constr type="tMarg"/>
                        <dgm:constr type="bMarg"/>
                      </dgm:constrLst>
                    </dgm:else>
                  </dgm:choose>
                  <dgm:ruleLst>
                    <dgm:rule type="primFontSz" val="5" fact="NaN" max="NaN"/>
                  </dgm:ruleLst>
                </dgm:layoutNode>
              </dgm:forEach>
              <dgm:forEach name="Name66" axis="ch" ptType="node" st="3" cnt="1">
                <dgm:layoutNode name="bullet3c" styleLbl="node1">
                  <dgm:alg type="sp"/>
                  <dgm:shape xmlns:r="http://schemas.openxmlformats.org/officeDocument/2006/relationships" type="ellipse" r:blip="">
                    <dgm:adjLst/>
                  </dgm:shape>
                  <dgm:presOf/>
                  <dgm:constrLst/>
                  <dgm:ruleLst/>
                </dgm:layoutNode>
                <dgm:layoutNode name="textBox3c" styleLbl="revTx">
                  <dgm:varLst>
                    <dgm:bulletEnabled val="1"/>
                  </dgm:varLst>
                  <dgm:choose name="Name67">
                    <dgm:if name="Name68" func="var" arg="dir" op="equ" val="norm">
                      <dgm:choose name="Name69">
                        <dgm:if name="Name70" axis="root des" ptType="all node" func="maxDepth" op="gt" val="1">
                          <dgm:alg type="tx">
                            <dgm:param type="txAnchorVert" val="t"/>
                            <dgm:param type="parTxLTRAlign" val="l"/>
                            <dgm:param type="parTxRTLAlign" val="r"/>
                          </dgm:alg>
                        </dgm:if>
                        <dgm:else name="Name71">
                          <dgm:alg type="tx">
                            <dgm:param type="txAnchorVert" val="t"/>
                            <dgm:param type="parTxLTRAlign" val="l"/>
                            <dgm:param type="parTxRTLAlign" val="l"/>
                          </dgm:alg>
                        </dgm:else>
                      </dgm:choose>
                    </dgm:if>
                    <dgm:else name="Name72">
                      <dgm:choose name="Name73">
                        <dgm:if name="Name74" axis="root des" ptType="all node" func="maxDepth" op="gt" val="1">
                          <dgm:alg type="tx">
                            <dgm:param type="txAnchorVert" val="b"/>
                            <dgm:param type="txAnchorVertCh" val="b"/>
                            <dgm:param type="parTxLTRAlign" val="l"/>
                            <dgm:param type="parTxRTLAlign" val="r"/>
                          </dgm:alg>
                        </dgm:if>
                        <dgm:else name="Name7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76">
                    <dgm:if name="Name77" func="var" arg="dir" op="equ" val="norm">
                      <dgm:constrLst>
                        <dgm:constr type="rMarg"/>
                        <dgm:constr type="tMarg"/>
                        <dgm:constr type="bMarg"/>
                      </dgm:constrLst>
                    </dgm:if>
                    <dgm:else name="Name78">
                      <dgm:constrLst>
                        <dgm:constr type="lMarg"/>
                        <dgm:constr type="tMarg"/>
                        <dgm:constr type="bMarg"/>
                      </dgm:constrLst>
                    </dgm:else>
                  </dgm:choose>
                  <dgm:ruleLst>
                    <dgm:rule type="primFontSz" val="5" fact="NaN" max="NaN"/>
                  </dgm:ruleLst>
                </dgm:layoutNode>
              </dgm:forEach>
            </dgm:layoutNode>
          </dgm:if>
          <dgm:if name="Name79" axis="ch" ptType="node" func="cnt" op="equ" val="4">
            <dgm:layoutNode name="arrowDiagram4">
              <dgm:alg type="composite">
                <dgm:param type="vertAlign" val="none"/>
                <dgm:param type="horzAlign" val="none"/>
              </dgm:alg>
              <dgm:shape xmlns:r="http://schemas.openxmlformats.org/officeDocument/2006/relationships" r:blip="">
                <dgm:adjLst/>
              </dgm:shape>
              <dgm:presOf/>
              <dgm:choose name="Name80">
                <dgm:if name="Name81" func="var" arg="dir" op="equ" val="norm">
                  <dgm:constrLst>
                    <dgm:constr type="ctrX" for="ch" forName="bullet4a" refType="w" fact="0.11"/>
                    <dgm:constr type="ctrY" for="ch" forName="bullet4a" refType="h" fact="0.762"/>
                    <dgm:constr type="w" for="ch" forName="bullet4a" refType="w" fact="0.023"/>
                    <dgm:constr type="h" for="ch" forName="bullet4a" refType="w" refFor="ch" refForName="bullet4a"/>
                    <dgm:constr type="l" for="ch" forName="textBox4a" refType="ctrX" refFor="ch" refForName="bullet4a"/>
                    <dgm:constr type="t" for="ch" forName="textBox4a" refType="ctrY" refFor="ch" refForName="bullet4a"/>
                    <dgm:constr type="w" for="ch" forName="textBox4a" refType="w" fact="0.171"/>
                    <dgm:constr type="h" for="ch" forName="textBox4a" refType="h" fact="0.238"/>
                    <dgm:constr type="userA" refType="h" refFor="ch" refForName="bullet4a" fact="0.53"/>
                    <dgm:constr type="l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l" for="ch" forName="textBox4b" refType="ctrX" refFor="ch" refForName="bullet4b"/>
                    <dgm:constr type="t" for="ch" forName="textBox4b" refType="ctrY" refFor="ch" refForName="bullet4b"/>
                    <dgm:constr type="w" for="ch" forName="textBox4b" refType="w" fact="0.21"/>
                    <dgm:constr type="h" for="ch" forName="textBox4b" refType="h" fact="0.457"/>
                    <dgm:constr type="userB" refType="h" refFor="ch" refForName="bullet4b" fact="0.53"/>
                    <dgm:constr type="l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l" for="ch" forName="textBox4c" refType="ctrX" refFor="ch" refForName="bullet4c"/>
                    <dgm:constr type="t" for="ch" forName="textBox4c" refType="ctrY" refFor="ch" refForName="bullet4c"/>
                    <dgm:constr type="w" for="ch" forName="textBox4c" refType="w" fact="0.21"/>
                    <dgm:constr type="h" for="ch" forName="textBox4c" refType="h" fact="0.618"/>
                    <dgm:constr type="userC" refType="h" refFor="ch" refForName="bullet4c" fact="0.53"/>
                    <dgm:constr type="l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l" for="ch" forName="textBox4d" refType="ctrX" refFor="ch" refForName="bullet4d"/>
                    <dgm:constr type="t" for="ch" forName="textBox4d" refType="ctrY" refFor="ch" refForName="bullet4d"/>
                    <dgm:constr type="w" for="ch" forName="textBox4d" refType="w" fact="0.21"/>
                    <dgm:constr type="h" for="ch" forName="textBox4d" refType="h" fact="0.717"/>
                    <dgm:constr type="userD" refType="h" refFor="ch" refForName="bullet4d" fact="0.53"/>
                    <dgm:constr type="lMarg" for="ch" forName="textBox4d" refType="userD" fact="2.834"/>
                    <dgm:constr type="primFontSz" for="ch" ptType="node" op="equ" val="65"/>
                  </dgm:constrLst>
                </dgm:if>
                <dgm:else name="Name82">
                  <dgm:constrLst>
                    <dgm:constr type="ctrX" for="ch" forName="bullet4a" refType="w" fact="0.11"/>
                    <dgm:constr type="ctrY" for="ch" forName="bullet4a" refType="h" fact="0.762"/>
                    <dgm:constr type="w" for="ch" forName="bullet4a" refType="w" fact="0.023"/>
                    <dgm:constr type="h" for="ch" forName="bullet4a" refType="w" refFor="ch" refForName="bullet4a"/>
                    <dgm:constr type="r" for="ch" forName="textBox4a" refType="ctrX" refFor="ch" refForName="bullet4a"/>
                    <dgm:constr type="b" for="ch" forName="textBox4a" refType="ctrY" refFor="ch" refForName="bullet4a"/>
                    <dgm:constr type="w" for="ch" forName="textBox4a" refType="w" fact="0.11"/>
                    <dgm:constr type="h" for="ch" forName="textBox4a" refType="h" fact="0.762"/>
                    <dgm:constr type="userA" refType="h" refFor="ch" refForName="bullet4a" fact="0.53"/>
                    <dgm:constr type="r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r" for="ch" forName="textBox4b" refType="ctrX" refFor="ch" refForName="bullet4b"/>
                    <dgm:constr type="b" for="ch" forName="textBox4b" refType="ctrY" refFor="ch" refForName="bullet4b"/>
                    <dgm:constr type="w" for="ch" forName="textBox4b" refType="w" fact="0.171"/>
                    <dgm:constr type="h" for="ch" forName="textBox4b" refType="h" fact="0.543"/>
                    <dgm:constr type="userB" refType="h" refFor="ch" refForName="bullet4b" fact="0.53"/>
                    <dgm:constr type="r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r" for="ch" forName="textBox4c" refType="ctrX" refFor="ch" refForName="bullet4c"/>
                    <dgm:constr type="b" for="ch" forName="textBox4c" refType="ctrY" refFor="ch" refForName="bullet4c"/>
                    <dgm:constr type="w" for="ch" forName="textBox4c" refType="w" fact="0.21"/>
                    <dgm:constr type="h" for="ch" forName="textBox4c" refType="h" fact="0.382"/>
                    <dgm:constr type="userC" refType="h" refFor="ch" refForName="bullet4c" fact="0.53"/>
                    <dgm:constr type="r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r" for="ch" forName="textBox4d" refType="ctrX" refFor="ch" refForName="bullet4d"/>
                    <dgm:constr type="b" for="ch" forName="textBox4d" refType="ctrY" refFor="ch" refForName="bullet4d"/>
                    <dgm:constr type="w" for="ch" forName="textBox4d" refType="w" fact="0.21"/>
                    <dgm:constr type="h" for="ch" forName="textBox4d" refType="h" fact="0.283"/>
                    <dgm:constr type="userD" refType="h" refFor="ch" refForName="bullet4d" fact="0.53"/>
                    <dgm:constr type="rMarg" for="ch" forName="textBox4d" refType="userD" fact="2.834"/>
                    <dgm:constr type="primFontSz" for="ch" ptType="node" op="equ" val="65"/>
                  </dgm:constrLst>
                </dgm:else>
              </dgm:choose>
              <dgm:ruleLst/>
              <dgm:forEach name="Name83" axis="ch" ptType="node" cnt="1">
                <dgm:layoutNode name="bullet4a" styleLbl="node1">
                  <dgm:alg type="sp"/>
                  <dgm:shape xmlns:r="http://schemas.openxmlformats.org/officeDocument/2006/relationships" type="ellipse" r:blip="">
                    <dgm:adjLst/>
                  </dgm:shape>
                  <dgm:presOf/>
                  <dgm:constrLst/>
                  <dgm:ruleLst/>
                </dgm:layoutNode>
                <dgm:layoutNode name="textBox4a" styleLbl="revTx">
                  <dgm:varLst>
                    <dgm:bulletEnabled val="1"/>
                  </dgm:varLst>
                  <dgm:choose name="Name84">
                    <dgm:if name="Name85" func="var" arg="dir" op="equ" val="norm">
                      <dgm:choose name="Name86">
                        <dgm:if name="Name87" axis="root des" ptType="all node" func="maxDepth" op="gt" val="1">
                          <dgm:alg type="tx">
                            <dgm:param type="txAnchorVert" val="t"/>
                            <dgm:param type="parTxLTRAlign" val="l"/>
                            <dgm:param type="parTxRTLAlign" val="r"/>
                          </dgm:alg>
                        </dgm:if>
                        <dgm:else name="Name88">
                          <dgm:alg type="tx">
                            <dgm:param type="txAnchorVert" val="t"/>
                            <dgm:param type="parTxLTRAlign" val="l"/>
                            <dgm:param type="parTxRTLAlign" val="l"/>
                          </dgm:alg>
                        </dgm:else>
                      </dgm:choose>
                    </dgm:if>
                    <dgm:else name="Name89">
                      <dgm:choose name="Name90">
                        <dgm:if name="Name91" axis="root des" ptType="all node" func="maxDepth" op="gt" val="1">
                          <dgm:alg type="tx">
                            <dgm:param type="txAnchorVert" val="b"/>
                            <dgm:param type="txAnchorVertCh" val="b"/>
                            <dgm:param type="parTxLTRAlign" val="l"/>
                            <dgm:param type="parTxRTLAlign" val="r"/>
                          </dgm:alg>
                        </dgm:if>
                        <dgm:else name="Name9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rMarg"/>
                        <dgm:constr type="tMarg"/>
                        <dgm:constr type="bMarg"/>
                      </dgm:constrLst>
                    </dgm:if>
                    <dgm:else name="Name95">
                      <dgm:constrLst>
                        <dgm:constr type="lMarg"/>
                        <dgm:constr type="tMarg"/>
                        <dgm:constr type="bMarg"/>
                      </dgm:constrLst>
                    </dgm:else>
                  </dgm:choose>
                  <dgm:ruleLst>
                    <dgm:rule type="primFontSz" val="5" fact="NaN" max="NaN"/>
                  </dgm:ruleLst>
                </dgm:layoutNode>
              </dgm:forEach>
              <dgm:forEach name="Name96" axis="ch" ptType="node" st="2" cnt="1">
                <dgm:layoutNode name="bullet4b" styleLbl="node1">
                  <dgm:alg type="sp"/>
                  <dgm:shape xmlns:r="http://schemas.openxmlformats.org/officeDocument/2006/relationships" type="ellipse" r:blip="">
                    <dgm:adjLst/>
                  </dgm:shape>
                  <dgm:presOf/>
                  <dgm:constrLst/>
                  <dgm:ruleLst/>
                </dgm:layoutNode>
                <dgm:layoutNode name="textBox4b" styleLbl="revTx">
                  <dgm:varLst>
                    <dgm:bulletEnabled val="1"/>
                  </dgm:varLst>
                  <dgm:choose name="Name97">
                    <dgm:if name="Name98" func="var" arg="dir" op="equ" val="norm">
                      <dgm:choose name="Name99">
                        <dgm:if name="Name100" axis="root des" ptType="all node" func="maxDepth" op="gt" val="1">
                          <dgm:alg type="tx">
                            <dgm:param type="txAnchorVert" val="t"/>
                            <dgm:param type="parTxLTRAlign" val="l"/>
                            <dgm:param type="parTxRTLAlign" val="r"/>
                          </dgm:alg>
                        </dgm:if>
                        <dgm:else name="Name101">
                          <dgm:alg type="tx">
                            <dgm:param type="txAnchorVert" val="t"/>
                            <dgm:param type="parTxLTRAlign" val="l"/>
                            <dgm:param type="parTxRTLAlign" val="l"/>
                          </dgm:alg>
                        </dgm:else>
                      </dgm:choose>
                    </dgm:if>
                    <dgm:else name="Name102">
                      <dgm:choose name="Name103">
                        <dgm:if name="Name104" axis="root des" ptType="all node" func="maxDepth" op="gt" val="1">
                          <dgm:alg type="tx">
                            <dgm:param type="txAnchorVert" val="b"/>
                            <dgm:param type="txAnchorVertCh" val="b"/>
                            <dgm:param type="parTxLTRAlign" val="l"/>
                            <dgm:param type="parTxRTLAlign" val="r"/>
                          </dgm:alg>
                        </dgm:if>
                        <dgm:else name="Name10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06">
                    <dgm:if name="Name107" func="var" arg="dir" op="equ" val="norm">
                      <dgm:constrLst>
                        <dgm:constr type="rMarg"/>
                        <dgm:constr type="tMarg"/>
                        <dgm:constr type="bMarg"/>
                      </dgm:constrLst>
                    </dgm:if>
                    <dgm:else name="Name108">
                      <dgm:constrLst>
                        <dgm:constr type="lMarg"/>
                        <dgm:constr type="tMarg"/>
                        <dgm:constr type="bMarg"/>
                      </dgm:constrLst>
                    </dgm:else>
                  </dgm:choose>
                  <dgm:ruleLst>
                    <dgm:rule type="primFontSz" val="5" fact="NaN" max="NaN"/>
                  </dgm:ruleLst>
                </dgm:layoutNode>
              </dgm:forEach>
              <dgm:forEach name="Name109" axis="ch" ptType="node" st="3" cnt="1">
                <dgm:layoutNode name="bullet4c" styleLbl="node1">
                  <dgm:alg type="sp"/>
                  <dgm:shape xmlns:r="http://schemas.openxmlformats.org/officeDocument/2006/relationships" type="ellipse" r:blip="">
                    <dgm:adjLst/>
                  </dgm:shape>
                  <dgm:presOf/>
                  <dgm:constrLst/>
                  <dgm:ruleLst/>
                </dgm:layoutNode>
                <dgm:layoutNode name="textBox4c" styleLbl="revTx">
                  <dgm:varLst>
                    <dgm:bulletEnabled val="1"/>
                  </dgm:varLst>
                  <dgm:choose name="Name110">
                    <dgm:if name="Name111" func="var" arg="dir" op="equ" val="norm">
                      <dgm:choose name="Name112">
                        <dgm:if name="Name113" axis="root des" ptType="all node" func="maxDepth" op="gt" val="1">
                          <dgm:alg type="tx">
                            <dgm:param type="txAnchorVert" val="t"/>
                            <dgm:param type="parTxLTRAlign" val="l"/>
                            <dgm:param type="parTxRTLAlign" val="r"/>
                          </dgm:alg>
                        </dgm:if>
                        <dgm:else name="Name114">
                          <dgm:alg type="tx">
                            <dgm:param type="txAnchorVert" val="t"/>
                            <dgm:param type="parTxLTRAlign" val="l"/>
                            <dgm:param type="parTxRTLAlign" val="l"/>
                          </dgm:alg>
                        </dgm:else>
                      </dgm:choose>
                    </dgm:if>
                    <dgm:else name="Name115">
                      <dgm:choose name="Name116">
                        <dgm:if name="Name117" axis="root des" ptType="all node" func="maxDepth" op="gt" val="1">
                          <dgm:alg type="tx">
                            <dgm:param type="txAnchorVert" val="b"/>
                            <dgm:param type="txAnchorVertCh" val="b"/>
                            <dgm:param type="parTxLTRAlign" val="l"/>
                            <dgm:param type="parTxRTLAlign" val="r"/>
                          </dgm:alg>
                        </dgm:if>
                        <dgm:else name="Name11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19">
                    <dgm:if name="Name120" func="var" arg="dir" op="equ" val="norm">
                      <dgm:constrLst>
                        <dgm:constr type="rMarg"/>
                        <dgm:constr type="tMarg"/>
                        <dgm:constr type="bMarg"/>
                      </dgm:constrLst>
                    </dgm:if>
                    <dgm:else name="Name121">
                      <dgm:constrLst>
                        <dgm:constr type="lMarg"/>
                        <dgm:constr type="tMarg"/>
                        <dgm:constr type="bMarg"/>
                      </dgm:constrLst>
                    </dgm:else>
                  </dgm:choose>
                  <dgm:ruleLst>
                    <dgm:rule type="primFontSz" val="5" fact="NaN" max="NaN"/>
                  </dgm:ruleLst>
                </dgm:layoutNode>
              </dgm:forEach>
              <dgm:forEach name="Name122" axis="ch" ptType="node" st="4" cnt="1">
                <dgm:layoutNode name="bullet4d" styleLbl="node1">
                  <dgm:alg type="sp"/>
                  <dgm:shape xmlns:r="http://schemas.openxmlformats.org/officeDocument/2006/relationships" type="ellipse" r:blip="">
                    <dgm:adjLst/>
                  </dgm:shape>
                  <dgm:presOf/>
                  <dgm:constrLst/>
                  <dgm:ruleLst/>
                </dgm:layoutNode>
                <dgm:layoutNode name="textBox4d" styleLbl="revTx">
                  <dgm:varLst>
                    <dgm:bulletEnabled val="1"/>
                  </dgm:varLst>
                  <dgm:choose name="Name123">
                    <dgm:if name="Name124" func="var" arg="dir" op="equ" val="norm">
                      <dgm:choose name="Name125">
                        <dgm:if name="Name126" axis="root des" ptType="all node" func="maxDepth" op="gt" val="1">
                          <dgm:alg type="tx">
                            <dgm:param type="txAnchorVert" val="t"/>
                            <dgm:param type="parTxLTRAlign" val="l"/>
                            <dgm:param type="parTxRTLAlign" val="r"/>
                          </dgm:alg>
                        </dgm:if>
                        <dgm:else name="Name127">
                          <dgm:alg type="tx">
                            <dgm:param type="txAnchorVert" val="t"/>
                            <dgm:param type="parTxLTRAlign" val="l"/>
                            <dgm:param type="parTxRTLAlign" val="l"/>
                          </dgm:alg>
                        </dgm:else>
                      </dgm:choose>
                    </dgm:if>
                    <dgm:else name="Name128">
                      <dgm:choose name="Name129">
                        <dgm:if name="Name130" axis="root des" ptType="all node" func="maxDepth" op="gt" val="1">
                          <dgm:alg type="tx">
                            <dgm:param type="txAnchorVert" val="b"/>
                            <dgm:param type="txAnchorVertCh" val="b"/>
                            <dgm:param type="parTxLTRAlign" val="l"/>
                            <dgm:param type="parTxRTLAlign" val="r"/>
                          </dgm:alg>
                        </dgm:if>
                        <dgm:else name="Name13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32">
                    <dgm:if name="Name133" func="var" arg="dir" op="equ" val="norm">
                      <dgm:constrLst>
                        <dgm:constr type="rMarg"/>
                        <dgm:constr type="tMarg"/>
                        <dgm:constr type="bMarg"/>
                      </dgm:constrLst>
                    </dgm:if>
                    <dgm:else name="Name134">
                      <dgm:constrLst>
                        <dgm:constr type="lMarg"/>
                        <dgm:constr type="tMarg"/>
                        <dgm:constr type="bMarg"/>
                      </dgm:constrLst>
                    </dgm:else>
                  </dgm:choose>
                  <dgm:ruleLst>
                    <dgm:rule type="primFontSz" val="5" fact="NaN" max="NaN"/>
                  </dgm:ruleLst>
                </dgm:layoutNode>
              </dgm:forEach>
            </dgm:layoutNode>
          </dgm:if>
          <dgm:else name="Name135">
            <dgm:layoutNode name="arrowDiagram5">
              <dgm:alg type="composite">
                <dgm:param type="vertAlign" val="none"/>
                <dgm:param type="horzAlign" val="none"/>
              </dgm:alg>
              <dgm:shape xmlns:r="http://schemas.openxmlformats.org/officeDocument/2006/relationships" r:blip="">
                <dgm:adjLst/>
              </dgm:shape>
              <dgm:presOf/>
              <dgm:choose name="Name136">
                <dgm:if name="Name137" func="var" arg="dir" op="equ" val="norm">
                  <dgm:constrLst>
                    <dgm:constr type="ctrX" for="ch" forName="bullet5a" refType="w" fact="0.11"/>
                    <dgm:constr type="ctrY" for="ch" forName="bullet5a" refType="h" fact="0.762"/>
                    <dgm:constr type="w" for="ch" forName="bullet5a" refType="w" fact="0.023"/>
                    <dgm:constr type="h" for="ch" forName="bullet5a" refType="w" refFor="ch" refForName="bullet5a"/>
                    <dgm:constr type="l" for="ch" forName="textBox5a" refType="ctrX" refFor="ch" refForName="bullet5a"/>
                    <dgm:constr type="t" for="ch" forName="textBox5a" refType="ctrY" refFor="ch" refForName="bullet5a"/>
                    <dgm:constr type="w" for="ch" forName="textBox5a" refType="w" fact="0.131"/>
                    <dgm:constr type="h" for="ch" forName="textBox5a" refType="h" fact="0.238"/>
                    <dgm:constr type="userA" refType="h" refFor="ch" refForName="bullet5a" fact="0.53"/>
                    <dgm:constr type="l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l" for="ch" forName="textBox5b" refType="ctrX" refFor="ch" refForName="bullet5b"/>
                    <dgm:constr type="t" for="ch" forName="textBox5b" refType="ctrY" refFor="ch" refForName="bullet5b"/>
                    <dgm:constr type="w" for="ch" forName="textBox5b" refType="w" fact="0.166"/>
                    <dgm:constr type="h" for="ch" forName="textBox5b" refType="h" fact="0.419"/>
                    <dgm:constr type="userB" refType="h" refFor="ch" refForName="bullet5b" fact="0.53"/>
                    <dgm:constr type="l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l" for="ch" forName="textBox5c" refType="ctrX" refFor="ch" refForName="bullet5c"/>
                    <dgm:constr type="t" for="ch" forName="textBox5c" refType="ctrY" refFor="ch" refForName="bullet5c"/>
                    <dgm:constr type="w" for="ch" forName="textBox5c" refType="w" fact="0.193"/>
                    <dgm:constr type="h" for="ch" forName="textBox5c" refType="h" fact="0.562"/>
                    <dgm:constr type="userC" refType="h" refFor="ch" refForName="bullet5c" fact="0.53"/>
                    <dgm:constr type="l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l" for="ch" forName="textBox5d" refType="ctrX" refFor="ch" refForName="bullet5d"/>
                    <dgm:constr type="t" for="ch" forName="textBox5d" refType="ctrY" refFor="ch" refForName="bullet5d"/>
                    <dgm:constr type="w" for="ch" forName="textBox5d" refType="w" fact="0.2"/>
                    <dgm:constr type="h" for="ch" forName="textBox5d" refType="h" fact="0.67"/>
                    <dgm:constr type="userD" refType="h" refFor="ch" refForName="bullet5d" fact="0.53"/>
                    <dgm:constr type="l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l" for="ch" forName="textBox5e" refType="ctrX" refFor="ch" refForName="bullet5e"/>
                    <dgm:constr type="t" for="ch" forName="textBox5e" refType="ctrY" refFor="ch" refForName="bullet5e"/>
                    <dgm:constr type="w" for="ch" forName="textBox5e" refType="w" fact="0.2"/>
                    <dgm:constr type="h" for="ch" forName="textBox5e" refType="h" fact="0.736"/>
                    <dgm:constr type="userE" refType="h" refFor="ch" refForName="bullet5e" fact="0.53"/>
                    <dgm:constr type="lMarg" for="ch" forName="textBox5e" refType="userE" fact="2.834"/>
                    <dgm:constr type="primFontSz" for="ch" ptType="node" op="equ" val="65"/>
                  </dgm:constrLst>
                </dgm:if>
                <dgm:else name="Name138">
                  <dgm:constrLst>
                    <dgm:constr type="ctrX" for="ch" forName="bullet5a" refType="w" fact="0.11"/>
                    <dgm:constr type="ctrY" for="ch" forName="bullet5a" refType="h" fact="0.762"/>
                    <dgm:constr type="w" for="ch" forName="bullet5a" refType="w" fact="0.023"/>
                    <dgm:constr type="h" for="ch" forName="bullet5a" refType="w" refFor="ch" refForName="bullet5a"/>
                    <dgm:constr type="r" for="ch" forName="textBox5a" refType="ctrX" refFor="ch" refForName="bullet5a"/>
                    <dgm:constr type="b" for="ch" forName="textBox5a" refType="ctrY" refFor="ch" refForName="bullet5a"/>
                    <dgm:constr type="w" for="ch" forName="textBox5a" refType="w" fact="0.11"/>
                    <dgm:constr type="h" for="ch" forName="textBox5a" refType="h" fact="0.762"/>
                    <dgm:constr type="userA" refType="h" refFor="ch" refForName="bullet5a" fact="0.53"/>
                    <dgm:constr type="r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r" for="ch" forName="textBox5b" refType="ctrX" refFor="ch" refForName="bullet5b"/>
                    <dgm:constr type="b" for="ch" forName="textBox5b" refType="ctrY" refFor="ch" refForName="bullet5b"/>
                    <dgm:constr type="w" for="ch" forName="textBox5b" refType="w" fact="0.131"/>
                    <dgm:constr type="h" for="ch" forName="textBox5b" refType="h" fact="0.581"/>
                    <dgm:constr type="userB" refType="h" refFor="ch" refForName="bullet5b" fact="0.53"/>
                    <dgm:constr type="r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r" for="ch" forName="textBox5c" refType="ctrX" refFor="ch" refForName="bullet5c"/>
                    <dgm:constr type="b" for="ch" forName="textBox5c" refType="ctrY" refFor="ch" refForName="bullet5c"/>
                    <dgm:constr type="w" for="ch" forName="textBox5c" refType="w" fact="0.166"/>
                    <dgm:constr type="h" for="ch" forName="textBox5c" refType="h" fact="0.438"/>
                    <dgm:constr type="userC" refType="h" refFor="ch" refForName="bullet5c" fact="0.53"/>
                    <dgm:constr type="r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r" for="ch" forName="textBox5d" refType="ctrX" refFor="ch" refForName="bullet5d"/>
                    <dgm:constr type="b" for="ch" forName="textBox5d" refType="ctrY" refFor="ch" refForName="bullet5d"/>
                    <dgm:constr type="w" for="ch" forName="textBox5d" refType="w" fact="0.193"/>
                    <dgm:constr type="h" for="ch" forName="textBox5d" refType="h" fact="0.33"/>
                    <dgm:constr type="userD" refType="h" refFor="ch" refForName="bullet5d" fact="0.53"/>
                    <dgm:constr type="r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r" for="ch" forName="textBox5e" refType="ctrX" refFor="ch" refForName="bullet5e"/>
                    <dgm:constr type="b" for="ch" forName="textBox5e" refType="ctrY" refFor="ch" refForName="bullet5e"/>
                    <dgm:constr type="w" for="ch" forName="textBox5e" refType="w" fact="0.2"/>
                    <dgm:constr type="h" for="ch" forName="textBox5e" refType="h" fact="0.264"/>
                    <dgm:constr type="userE" refType="h" refFor="ch" refForName="bullet5e" fact="0.53"/>
                    <dgm:constr type="rMarg" for="ch" forName="textBox5e" refType="userE" fact="2.834"/>
                    <dgm:constr type="primFontSz" for="ch" ptType="node" op="equ" val="65"/>
                  </dgm:constrLst>
                </dgm:else>
              </dgm:choose>
              <dgm:ruleLst/>
              <dgm:forEach name="Name139" axis="ch" ptType="node" cnt="1">
                <dgm:layoutNode name="bullet5a" styleLbl="node1">
                  <dgm:alg type="sp"/>
                  <dgm:shape xmlns:r="http://schemas.openxmlformats.org/officeDocument/2006/relationships" type="ellipse" r:blip="">
                    <dgm:adjLst/>
                  </dgm:shape>
                  <dgm:presOf/>
                  <dgm:constrLst/>
                  <dgm:ruleLst/>
                </dgm:layoutNode>
                <dgm:layoutNode name="textBox5a" styleLbl="revTx">
                  <dgm:varLst>
                    <dgm:bulletEnabled val="1"/>
                  </dgm:varLst>
                  <dgm:choose name="Name140">
                    <dgm:if name="Name141" func="var" arg="dir" op="equ" val="norm">
                      <dgm:choose name="Name142">
                        <dgm:if name="Name143" axis="root des" ptType="all node" func="maxDepth" op="gt" val="1">
                          <dgm:alg type="tx">
                            <dgm:param type="txAnchorVert" val="t"/>
                            <dgm:param type="parTxLTRAlign" val="l"/>
                            <dgm:param type="parTxRTLAlign" val="r"/>
                          </dgm:alg>
                        </dgm:if>
                        <dgm:else name="Name144">
                          <dgm:alg type="tx">
                            <dgm:param type="txAnchorVert" val="t"/>
                            <dgm:param type="parTxLTRAlign" val="l"/>
                            <dgm:param type="parTxRTLAlign" val="l"/>
                          </dgm:alg>
                        </dgm:else>
                      </dgm:choose>
                    </dgm:if>
                    <dgm:else name="Name145">
                      <dgm:choose name="Name146">
                        <dgm:if name="Name147" axis="root des" ptType="all node" func="maxDepth" op="gt" val="1">
                          <dgm:alg type="tx">
                            <dgm:param type="txAnchorVert" val="b"/>
                            <dgm:param type="txAnchorVertCh" val="b"/>
                            <dgm:param type="parTxLTRAlign" val="l"/>
                            <dgm:param type="parTxRTLAlign" val="r"/>
                          </dgm:alg>
                        </dgm:if>
                        <dgm:else name="Name14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49">
                    <dgm:if name="Name150" func="var" arg="dir" op="equ" val="norm">
                      <dgm:constrLst>
                        <dgm:constr type="rMarg"/>
                        <dgm:constr type="tMarg"/>
                        <dgm:constr type="bMarg"/>
                      </dgm:constrLst>
                    </dgm:if>
                    <dgm:else name="Name151">
                      <dgm:constrLst>
                        <dgm:constr type="lMarg"/>
                        <dgm:constr type="tMarg"/>
                        <dgm:constr type="bMarg"/>
                      </dgm:constrLst>
                    </dgm:else>
                  </dgm:choose>
                  <dgm:ruleLst>
                    <dgm:rule type="primFontSz" val="5" fact="NaN" max="NaN"/>
                  </dgm:ruleLst>
                </dgm:layoutNode>
              </dgm:forEach>
              <dgm:forEach name="Name152" axis="ch" ptType="node" st="2" cnt="1">
                <dgm:layoutNode name="bullet5b" styleLbl="node1">
                  <dgm:alg type="sp"/>
                  <dgm:shape xmlns:r="http://schemas.openxmlformats.org/officeDocument/2006/relationships" type="ellipse" r:blip="">
                    <dgm:adjLst/>
                  </dgm:shape>
                  <dgm:presOf/>
                  <dgm:constrLst/>
                  <dgm:ruleLst/>
                </dgm:layoutNode>
                <dgm:layoutNode name="textBox5b" styleLbl="revTx">
                  <dgm:varLst>
                    <dgm:bulletEnabled val="1"/>
                  </dgm:varLst>
                  <dgm:choose name="Name153">
                    <dgm:if name="Name154" func="var" arg="dir" op="equ" val="norm">
                      <dgm:choose name="Name155">
                        <dgm:if name="Name156" axis="root des" ptType="all node" func="maxDepth" op="gt" val="1">
                          <dgm:alg type="tx">
                            <dgm:param type="txAnchorVert" val="t"/>
                            <dgm:param type="parTxLTRAlign" val="l"/>
                            <dgm:param type="parTxRTLAlign" val="r"/>
                          </dgm:alg>
                        </dgm:if>
                        <dgm:else name="Name157">
                          <dgm:alg type="tx">
                            <dgm:param type="txAnchorVert" val="t"/>
                            <dgm:param type="parTxLTRAlign" val="l"/>
                            <dgm:param type="parTxRTLAlign" val="l"/>
                          </dgm:alg>
                        </dgm:else>
                      </dgm:choose>
                    </dgm:if>
                    <dgm:else name="Name158">
                      <dgm:choose name="Name159">
                        <dgm:if name="Name160" axis="root des" ptType="all node" func="maxDepth" op="gt" val="1">
                          <dgm:alg type="tx">
                            <dgm:param type="txAnchorVert" val="b"/>
                            <dgm:param type="txAnchorVertCh" val="b"/>
                            <dgm:param type="parTxLTRAlign" val="l"/>
                            <dgm:param type="parTxRTLAlign" val="r"/>
                          </dgm:alg>
                        </dgm:if>
                        <dgm:else name="Name16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62">
                    <dgm:if name="Name163" func="var" arg="dir" op="equ" val="norm">
                      <dgm:constrLst>
                        <dgm:constr type="rMarg"/>
                        <dgm:constr type="tMarg"/>
                        <dgm:constr type="bMarg"/>
                      </dgm:constrLst>
                    </dgm:if>
                    <dgm:else name="Name164">
                      <dgm:constrLst>
                        <dgm:constr type="lMarg"/>
                        <dgm:constr type="tMarg"/>
                        <dgm:constr type="bMarg"/>
                      </dgm:constrLst>
                    </dgm:else>
                  </dgm:choose>
                  <dgm:ruleLst>
                    <dgm:rule type="primFontSz" val="5" fact="NaN" max="NaN"/>
                  </dgm:ruleLst>
                </dgm:layoutNode>
              </dgm:forEach>
              <dgm:forEach name="Name165" axis="ch" ptType="node" st="3" cnt="1">
                <dgm:layoutNode name="bullet5c" styleLbl="node1">
                  <dgm:alg type="sp"/>
                  <dgm:shape xmlns:r="http://schemas.openxmlformats.org/officeDocument/2006/relationships" type="ellipse" r:blip="">
                    <dgm:adjLst/>
                  </dgm:shape>
                  <dgm:presOf/>
                  <dgm:constrLst/>
                  <dgm:ruleLst/>
                </dgm:layoutNode>
                <dgm:layoutNode name="textBox5c" styleLbl="revTx">
                  <dgm:varLst>
                    <dgm:bulletEnabled val="1"/>
                  </dgm:varLst>
                  <dgm:choose name="Name166">
                    <dgm:if name="Name167" func="var" arg="dir" op="equ" val="norm">
                      <dgm:choose name="Name168">
                        <dgm:if name="Name169" axis="root des" ptType="all node" func="maxDepth" op="gt" val="1">
                          <dgm:alg type="tx">
                            <dgm:param type="txAnchorVert" val="t"/>
                            <dgm:param type="parTxLTRAlign" val="l"/>
                            <dgm:param type="parTxRTLAlign" val="r"/>
                          </dgm:alg>
                        </dgm:if>
                        <dgm:else name="Name170">
                          <dgm:alg type="tx">
                            <dgm:param type="txAnchorVert" val="t"/>
                            <dgm:param type="parTxLTRAlign" val="l"/>
                            <dgm:param type="parTxRTLAlign" val="l"/>
                          </dgm:alg>
                        </dgm:else>
                      </dgm:choose>
                    </dgm:if>
                    <dgm:else name="Name171">
                      <dgm:choose name="Name172">
                        <dgm:if name="Name173" axis="root des" ptType="all node" func="maxDepth" op="gt" val="1">
                          <dgm:alg type="tx">
                            <dgm:param type="txAnchorVert" val="b"/>
                            <dgm:param type="txAnchorVertCh" val="b"/>
                            <dgm:param type="parTxLTRAlign" val="l"/>
                            <dgm:param type="parTxRTLAlign" val="r"/>
                          </dgm:alg>
                        </dgm:if>
                        <dgm:else name="Name174">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75">
                    <dgm:if name="Name176" func="var" arg="dir" op="equ" val="norm">
                      <dgm:constrLst>
                        <dgm:constr type="rMarg"/>
                        <dgm:constr type="tMarg"/>
                        <dgm:constr type="bMarg"/>
                      </dgm:constrLst>
                    </dgm:if>
                    <dgm:else name="Name177">
                      <dgm:constrLst>
                        <dgm:constr type="lMarg"/>
                        <dgm:constr type="tMarg"/>
                        <dgm:constr type="bMarg"/>
                      </dgm:constrLst>
                    </dgm:else>
                  </dgm:choose>
                  <dgm:ruleLst>
                    <dgm:rule type="primFontSz" val="5" fact="NaN" max="NaN"/>
                  </dgm:ruleLst>
                </dgm:layoutNode>
              </dgm:forEach>
              <dgm:forEach name="Name178" axis="ch" ptType="node" st="4" cnt="1">
                <dgm:layoutNode name="bullet5d" styleLbl="node1">
                  <dgm:alg type="sp"/>
                  <dgm:shape xmlns:r="http://schemas.openxmlformats.org/officeDocument/2006/relationships" type="ellipse" r:blip="">
                    <dgm:adjLst/>
                  </dgm:shape>
                  <dgm:presOf/>
                  <dgm:constrLst/>
                  <dgm:ruleLst/>
                </dgm:layoutNode>
                <dgm:layoutNode name="textBox5d" styleLbl="revTx">
                  <dgm:varLst>
                    <dgm:bulletEnabled val="1"/>
                  </dgm:varLst>
                  <dgm:choose name="Name179">
                    <dgm:if name="Name180" func="var" arg="dir" op="equ" val="norm">
                      <dgm:choose name="Name181">
                        <dgm:if name="Name182" axis="root des" ptType="all node" func="maxDepth" op="gt" val="1">
                          <dgm:alg type="tx">
                            <dgm:param type="txAnchorVert" val="t"/>
                            <dgm:param type="parTxLTRAlign" val="l"/>
                            <dgm:param type="parTxRTLAlign" val="r"/>
                          </dgm:alg>
                        </dgm:if>
                        <dgm:else name="Name183">
                          <dgm:alg type="tx">
                            <dgm:param type="txAnchorVert" val="t"/>
                            <dgm:param type="parTxLTRAlign" val="l"/>
                            <dgm:param type="parTxRTLAlign" val="l"/>
                          </dgm:alg>
                        </dgm:else>
                      </dgm:choose>
                    </dgm:if>
                    <dgm:else name="Name184">
                      <dgm:choose name="Name185">
                        <dgm:if name="Name186" axis="root des" ptType="all node" func="maxDepth" op="gt" val="1">
                          <dgm:alg type="tx">
                            <dgm:param type="txAnchorVert" val="b"/>
                            <dgm:param type="txAnchorVertCh" val="b"/>
                            <dgm:param type="parTxLTRAlign" val="l"/>
                            <dgm:param type="parTxRTLAlign" val="r"/>
                          </dgm:alg>
                        </dgm:if>
                        <dgm:else name="Name187">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88">
                    <dgm:if name="Name189" func="var" arg="dir" op="equ" val="norm">
                      <dgm:constrLst>
                        <dgm:constr type="rMarg"/>
                        <dgm:constr type="tMarg"/>
                        <dgm:constr type="bMarg"/>
                      </dgm:constrLst>
                    </dgm:if>
                    <dgm:else name="Name190">
                      <dgm:constrLst>
                        <dgm:constr type="lMarg"/>
                        <dgm:constr type="tMarg"/>
                        <dgm:constr type="bMarg"/>
                      </dgm:constrLst>
                    </dgm:else>
                  </dgm:choose>
                  <dgm:ruleLst>
                    <dgm:rule type="primFontSz" val="5" fact="NaN" max="NaN"/>
                  </dgm:ruleLst>
                </dgm:layoutNode>
              </dgm:forEach>
              <dgm:forEach name="Name191" axis="ch" ptType="node" st="5" cnt="1">
                <dgm:layoutNode name="bullet5e" styleLbl="node1">
                  <dgm:alg type="sp"/>
                  <dgm:shape xmlns:r="http://schemas.openxmlformats.org/officeDocument/2006/relationships" type="ellipse" r:blip="">
                    <dgm:adjLst/>
                  </dgm:shape>
                  <dgm:presOf/>
                  <dgm:constrLst/>
                  <dgm:ruleLst/>
                </dgm:layoutNode>
                <dgm:layoutNode name="textBox5e" styleLbl="revTx">
                  <dgm:varLst>
                    <dgm:bulletEnabled val="1"/>
                  </dgm:varLst>
                  <dgm:choose name="Name192">
                    <dgm:if name="Name193" func="var" arg="dir" op="equ" val="norm">
                      <dgm:choose name="Name194">
                        <dgm:if name="Name195" axis="root des" ptType="all node" func="maxDepth" op="gt" val="1">
                          <dgm:alg type="tx">
                            <dgm:param type="txAnchorVert" val="t"/>
                            <dgm:param type="parTxLTRAlign" val="l"/>
                            <dgm:param type="parTxRTLAlign" val="r"/>
                          </dgm:alg>
                        </dgm:if>
                        <dgm:else name="Name196">
                          <dgm:alg type="tx">
                            <dgm:param type="txAnchorVert" val="t"/>
                            <dgm:param type="parTxLTRAlign" val="l"/>
                            <dgm:param type="parTxRTLAlign" val="l"/>
                          </dgm:alg>
                        </dgm:else>
                      </dgm:choose>
                    </dgm:if>
                    <dgm:else name="Name197">
                      <dgm:choose name="Name198">
                        <dgm:if name="Name199" axis="root des" ptType="all node" func="maxDepth" op="gt" val="1">
                          <dgm:alg type="tx">
                            <dgm:param type="txAnchorVert" val="b"/>
                            <dgm:param type="txAnchorVertCh" val="b"/>
                            <dgm:param type="parTxLTRAlign" val="l"/>
                            <dgm:param type="parTxRTLAlign" val="r"/>
                          </dgm:alg>
                        </dgm:if>
                        <dgm:else name="Name200">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1">
                    <dgm:if name="Name202" func="var" arg="dir" op="equ" val="norm">
                      <dgm:constrLst>
                        <dgm:constr type="rMarg"/>
                        <dgm:constr type="tMarg"/>
                        <dgm:constr type="bMarg"/>
                      </dgm:constrLst>
                    </dgm:if>
                    <dgm:else name="Name203">
                      <dgm:constrLst>
                        <dgm:constr type="lMarg"/>
                        <dgm:constr type="tMarg"/>
                        <dgm:constr type="bMarg"/>
                      </dgm:constrLst>
                    </dgm:else>
                  </dgm:choose>
                  <dgm:ruleLst>
                    <dgm:rule type="primFontSz" val="5" fact="NaN" max="NaN"/>
                  </dgm:ruleLst>
                </dgm:layoutNode>
              </dgm:forEach>
            </dgm:layoutNode>
          </dgm:else>
        </dgm:choose>
      </dgm:if>
      <dgm:else name="Name204"/>
    </dgm:choose>
  </dgm:layoutNode>
</dgm:layoutDef>
</file>

<file path=ppt/diagrams/layout8.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2/23/22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Date Placeholder 2"/>
          <p:cNvSpPr>
            <a:spLocks noGrp="1"/>
          </p:cNvSpPr>
          <p:nvPr>
            <p:ph type="dt" sz="half" idx="10"/>
          </p:nvPr>
        </p:nvSpPr>
        <p:spPr/>
        <p:txBody>
          <a:bodyPr/>
          <a:lstStyle/>
          <a:p>
            <a:fld id="{B61BEF0D-F0BB-DE4B-95CE-6DB70DBA9567}" type="datetimeFigureOut">
              <a:rPr lang="en-US" dirty="0"/>
              <a:pPr/>
              <a:t>2/23/22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2/23/22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2/23/22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2/23/22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2/23/22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2/23/22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2/23/22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2/23/22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2/23/22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2/23/22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2/23/22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2/23/22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2/23/22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2/23/22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2/23/22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2/23/22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B61BEF0D-F0BB-DE4B-95CE-6DB70DBA9567}" type="datetimeFigureOut">
              <a:rPr lang="en-US" dirty="0"/>
              <a:pPr/>
              <a:t>2/23/22</a:t>
            </a:fld>
            <a:endParaRPr lang="en-US"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68"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5.xml"/><Relationship Id="rId7" Type="http://schemas.openxmlformats.org/officeDocument/2006/relationships/image" Target="../media/image6.png"/><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7" Type="http://schemas.openxmlformats.org/officeDocument/2006/relationships/image" Target="../media/image2.png"/><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39978" y="235803"/>
            <a:ext cx="10912043" cy="2441196"/>
          </a:xfrm>
          <a:solidFill>
            <a:schemeClr val="bg2"/>
          </a:solidFill>
        </p:spPr>
        <p:txBody>
          <a:bodyPr>
            <a:noAutofit/>
          </a:bodyPr>
          <a:lstStyle/>
          <a:p>
            <a:pPr algn="ctr"/>
            <a:r>
              <a:rPr lang="en-AU" b="1" dirty="0"/>
              <a:t>“Development of enabling infrastructure – current and future investments”</a:t>
            </a:r>
          </a:p>
        </p:txBody>
      </p:sp>
      <p:sp>
        <p:nvSpPr>
          <p:cNvPr id="3" name="Subtitle 2"/>
          <p:cNvSpPr>
            <a:spLocks noGrp="1"/>
          </p:cNvSpPr>
          <p:nvPr>
            <p:ph type="subTitle" idx="1"/>
          </p:nvPr>
        </p:nvSpPr>
        <p:spPr>
          <a:xfrm>
            <a:off x="524821" y="4439485"/>
            <a:ext cx="3896177" cy="1351715"/>
          </a:xfrm>
          <a:solidFill>
            <a:srgbClr val="FFC000"/>
          </a:solidFill>
        </p:spPr>
        <p:txBody>
          <a:bodyPr>
            <a:normAutofit fontScale="92500" lnSpcReduction="20000"/>
          </a:bodyPr>
          <a:lstStyle/>
          <a:p>
            <a:r>
              <a:rPr lang="en-AU" dirty="0"/>
              <a:t>John Chris Dotson</a:t>
            </a:r>
          </a:p>
          <a:p>
            <a:r>
              <a:rPr lang="en-AU" dirty="0"/>
              <a:t>Deputy Managing Director – Corporate Affairs</a:t>
            </a:r>
          </a:p>
          <a:p>
            <a:r>
              <a:rPr lang="en-AU" dirty="0"/>
              <a:t>NFA</a:t>
            </a:r>
          </a:p>
        </p:txBody>
      </p:sp>
      <p:grpSp>
        <p:nvGrpSpPr>
          <p:cNvPr id="6" name="Group 5"/>
          <p:cNvGrpSpPr/>
          <p:nvPr/>
        </p:nvGrpSpPr>
        <p:grpSpPr>
          <a:xfrm>
            <a:off x="8780317" y="5791200"/>
            <a:ext cx="3411683" cy="830997"/>
            <a:chOff x="8780317" y="685799"/>
            <a:chExt cx="3411683" cy="830997"/>
          </a:xfrm>
        </p:grpSpPr>
        <p:sp>
          <p:nvSpPr>
            <p:cNvPr id="4" name="TextBox 3"/>
            <p:cNvSpPr txBox="1"/>
            <p:nvPr/>
          </p:nvSpPr>
          <p:spPr>
            <a:xfrm>
              <a:off x="9637655" y="685799"/>
              <a:ext cx="2554345" cy="830997"/>
            </a:xfrm>
            <a:prstGeom prst="rect">
              <a:avLst/>
            </a:prstGeom>
            <a:noFill/>
          </p:spPr>
          <p:txBody>
            <a:bodyPr wrap="square" rtlCol="0">
              <a:spAutoFit/>
            </a:bodyPr>
            <a:lstStyle/>
            <a:p>
              <a:r>
                <a:rPr lang="en-AU" b="1" dirty="0"/>
                <a:t>NATIONAL FISHERIES AUTHORITY</a:t>
              </a:r>
            </a:p>
            <a:p>
              <a:r>
                <a:rPr lang="en-AU" sz="1100" b="1" i="1" dirty="0"/>
                <a:t>Projects Management Unit</a:t>
              </a:r>
              <a:endParaRPr lang="en-AU" sz="1100" dirty="0"/>
            </a:p>
          </p:txBody>
        </p:sp>
        <p:pic>
          <p:nvPicPr>
            <p:cNvPr id="5" name="Picture 4" descr="nfa logo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780317" y="685799"/>
              <a:ext cx="857337" cy="830997"/>
            </a:xfrm>
            <a:prstGeom prst="rect">
              <a:avLst/>
            </a:prstGeom>
            <a:noFill/>
            <a:ln>
              <a:noFill/>
            </a:ln>
          </p:spPr>
        </p:pic>
      </p:grpSp>
    </p:spTree>
    <p:extLst>
      <p:ext uri="{BB962C8B-B14F-4D97-AF65-F5344CB8AC3E}">
        <p14:creationId xmlns:p14="http://schemas.microsoft.com/office/powerpoint/2010/main" val="22375987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723" y="424046"/>
            <a:ext cx="2676088" cy="1127057"/>
          </a:xfrm>
          <a:solidFill>
            <a:srgbClr val="C00000"/>
          </a:solidFill>
        </p:spPr>
        <p:txBody>
          <a:bodyPr>
            <a:normAutofit/>
          </a:bodyPr>
          <a:lstStyle/>
          <a:p>
            <a:r>
              <a:rPr lang="en-AU" sz="2800" dirty="0"/>
              <a:t>Summery OF ACTIONS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937777483"/>
              </p:ext>
            </p:extLst>
          </p:nvPr>
        </p:nvGraphicFramePr>
        <p:xfrm>
          <a:off x="2394259" y="225632"/>
          <a:ext cx="10680473" cy="650174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Oval 4"/>
          <p:cNvSpPr/>
          <p:nvPr/>
        </p:nvSpPr>
        <p:spPr>
          <a:xfrm>
            <a:off x="2956956" y="607565"/>
            <a:ext cx="771896" cy="760021"/>
          </a:xfrm>
          <a:prstGeom prst="ellipse">
            <a:avLst/>
          </a:prstGeom>
        </p:spPr>
        <p:style>
          <a:lnRef idx="3">
            <a:schemeClr val="lt1"/>
          </a:lnRef>
          <a:fillRef idx="1">
            <a:schemeClr val="accent3"/>
          </a:fillRef>
          <a:effectRef idx="1">
            <a:schemeClr val="accent3"/>
          </a:effectRef>
          <a:fontRef idx="minor">
            <a:schemeClr val="lt1"/>
          </a:fontRef>
        </p:style>
        <p:txBody>
          <a:bodyPr rtlCol="0" anchor="ctr"/>
          <a:lstStyle/>
          <a:p>
            <a:pPr algn="ctr"/>
            <a:r>
              <a:rPr lang="en-AU" sz="3200" b="1" dirty="0"/>
              <a:t>1</a:t>
            </a:r>
          </a:p>
        </p:txBody>
      </p:sp>
      <p:sp>
        <p:nvSpPr>
          <p:cNvPr id="6" name="Oval 5"/>
          <p:cNvSpPr/>
          <p:nvPr/>
        </p:nvSpPr>
        <p:spPr>
          <a:xfrm>
            <a:off x="2956956" y="2280831"/>
            <a:ext cx="771896" cy="760021"/>
          </a:xfrm>
          <a:prstGeom prst="ellipse">
            <a:avLst/>
          </a:prstGeom>
        </p:spPr>
        <p:style>
          <a:lnRef idx="3">
            <a:schemeClr val="lt1"/>
          </a:lnRef>
          <a:fillRef idx="1">
            <a:schemeClr val="accent3"/>
          </a:fillRef>
          <a:effectRef idx="1">
            <a:schemeClr val="accent3"/>
          </a:effectRef>
          <a:fontRef idx="minor">
            <a:schemeClr val="lt1"/>
          </a:fontRef>
        </p:style>
        <p:txBody>
          <a:bodyPr rtlCol="0" anchor="ctr"/>
          <a:lstStyle/>
          <a:p>
            <a:pPr algn="ctr"/>
            <a:r>
              <a:rPr lang="en-AU" sz="3200" b="1" dirty="0"/>
              <a:t>2</a:t>
            </a:r>
          </a:p>
        </p:txBody>
      </p:sp>
      <p:sp>
        <p:nvSpPr>
          <p:cNvPr id="7" name="Oval 6"/>
          <p:cNvSpPr/>
          <p:nvPr/>
        </p:nvSpPr>
        <p:spPr>
          <a:xfrm>
            <a:off x="2956956" y="3865415"/>
            <a:ext cx="771896" cy="760021"/>
          </a:xfrm>
          <a:prstGeom prst="ellipse">
            <a:avLst/>
          </a:prstGeom>
        </p:spPr>
        <p:style>
          <a:lnRef idx="3">
            <a:schemeClr val="lt1"/>
          </a:lnRef>
          <a:fillRef idx="1">
            <a:schemeClr val="accent3"/>
          </a:fillRef>
          <a:effectRef idx="1">
            <a:schemeClr val="accent3"/>
          </a:effectRef>
          <a:fontRef idx="minor">
            <a:schemeClr val="lt1"/>
          </a:fontRef>
        </p:style>
        <p:txBody>
          <a:bodyPr rtlCol="0" anchor="ctr"/>
          <a:lstStyle/>
          <a:p>
            <a:pPr algn="ctr"/>
            <a:r>
              <a:rPr lang="en-AU" sz="3200" b="1" dirty="0"/>
              <a:t>3</a:t>
            </a:r>
          </a:p>
        </p:txBody>
      </p:sp>
      <p:sp>
        <p:nvSpPr>
          <p:cNvPr id="8" name="Oval 7"/>
          <p:cNvSpPr/>
          <p:nvPr/>
        </p:nvSpPr>
        <p:spPr>
          <a:xfrm>
            <a:off x="2976748" y="5691905"/>
            <a:ext cx="771896" cy="760021"/>
          </a:xfrm>
          <a:prstGeom prst="ellipse">
            <a:avLst/>
          </a:prstGeom>
        </p:spPr>
        <p:style>
          <a:lnRef idx="3">
            <a:schemeClr val="lt1"/>
          </a:lnRef>
          <a:fillRef idx="1">
            <a:schemeClr val="accent3"/>
          </a:fillRef>
          <a:effectRef idx="1">
            <a:schemeClr val="accent3"/>
          </a:effectRef>
          <a:fontRef idx="minor">
            <a:schemeClr val="lt1"/>
          </a:fontRef>
        </p:style>
        <p:txBody>
          <a:bodyPr rtlCol="0" anchor="ctr"/>
          <a:lstStyle/>
          <a:p>
            <a:pPr algn="ctr"/>
            <a:r>
              <a:rPr lang="en-AU" sz="3200" b="1" dirty="0"/>
              <a:t>4</a:t>
            </a:r>
          </a:p>
        </p:txBody>
      </p:sp>
      <p:sp>
        <p:nvSpPr>
          <p:cNvPr id="9" name="Oval 8"/>
          <p:cNvSpPr/>
          <p:nvPr/>
        </p:nvSpPr>
        <p:spPr>
          <a:xfrm>
            <a:off x="5983185" y="558139"/>
            <a:ext cx="771896" cy="760021"/>
          </a:xfrm>
          <a:prstGeom prst="ellipse">
            <a:avLst/>
          </a:prstGeom>
        </p:spPr>
        <p:style>
          <a:lnRef idx="3">
            <a:schemeClr val="lt1"/>
          </a:lnRef>
          <a:fillRef idx="1">
            <a:schemeClr val="accent3"/>
          </a:fillRef>
          <a:effectRef idx="1">
            <a:schemeClr val="accent3"/>
          </a:effectRef>
          <a:fontRef idx="minor">
            <a:schemeClr val="lt1"/>
          </a:fontRef>
        </p:style>
        <p:txBody>
          <a:bodyPr rtlCol="0" anchor="ctr"/>
          <a:lstStyle/>
          <a:p>
            <a:pPr algn="ctr"/>
            <a:r>
              <a:rPr lang="en-AU" sz="3200" b="1" dirty="0"/>
              <a:t>8</a:t>
            </a:r>
          </a:p>
        </p:txBody>
      </p:sp>
      <p:sp>
        <p:nvSpPr>
          <p:cNvPr id="10" name="Oval 9"/>
          <p:cNvSpPr/>
          <p:nvPr/>
        </p:nvSpPr>
        <p:spPr>
          <a:xfrm>
            <a:off x="5983185" y="2289957"/>
            <a:ext cx="771896" cy="760021"/>
          </a:xfrm>
          <a:prstGeom prst="ellipse">
            <a:avLst/>
          </a:prstGeom>
        </p:spPr>
        <p:style>
          <a:lnRef idx="3">
            <a:schemeClr val="lt1"/>
          </a:lnRef>
          <a:fillRef idx="1">
            <a:schemeClr val="accent3"/>
          </a:fillRef>
          <a:effectRef idx="1">
            <a:schemeClr val="accent3"/>
          </a:effectRef>
          <a:fontRef idx="minor">
            <a:schemeClr val="lt1"/>
          </a:fontRef>
        </p:style>
        <p:txBody>
          <a:bodyPr rtlCol="0" anchor="ctr"/>
          <a:lstStyle/>
          <a:p>
            <a:pPr algn="ctr"/>
            <a:r>
              <a:rPr lang="en-AU" sz="3200" b="1" dirty="0"/>
              <a:t>7</a:t>
            </a:r>
          </a:p>
        </p:txBody>
      </p:sp>
      <p:sp>
        <p:nvSpPr>
          <p:cNvPr id="11" name="Oval 10"/>
          <p:cNvSpPr/>
          <p:nvPr/>
        </p:nvSpPr>
        <p:spPr>
          <a:xfrm>
            <a:off x="5983185" y="3926773"/>
            <a:ext cx="771896" cy="760021"/>
          </a:xfrm>
          <a:prstGeom prst="ellipse">
            <a:avLst/>
          </a:prstGeom>
        </p:spPr>
        <p:style>
          <a:lnRef idx="3">
            <a:schemeClr val="lt1"/>
          </a:lnRef>
          <a:fillRef idx="1">
            <a:schemeClr val="accent3"/>
          </a:fillRef>
          <a:effectRef idx="1">
            <a:schemeClr val="accent3"/>
          </a:effectRef>
          <a:fontRef idx="minor">
            <a:schemeClr val="lt1"/>
          </a:fontRef>
        </p:style>
        <p:txBody>
          <a:bodyPr rtlCol="0" anchor="ctr"/>
          <a:lstStyle/>
          <a:p>
            <a:pPr algn="ctr"/>
            <a:r>
              <a:rPr lang="en-AU" sz="3200" b="1" dirty="0"/>
              <a:t>6</a:t>
            </a:r>
          </a:p>
        </p:txBody>
      </p:sp>
      <p:sp>
        <p:nvSpPr>
          <p:cNvPr id="12" name="Oval 11"/>
          <p:cNvSpPr/>
          <p:nvPr/>
        </p:nvSpPr>
        <p:spPr>
          <a:xfrm>
            <a:off x="6016832" y="5563589"/>
            <a:ext cx="771896" cy="760021"/>
          </a:xfrm>
          <a:prstGeom prst="ellipse">
            <a:avLst/>
          </a:prstGeom>
        </p:spPr>
        <p:style>
          <a:lnRef idx="3">
            <a:schemeClr val="lt1"/>
          </a:lnRef>
          <a:fillRef idx="1">
            <a:schemeClr val="accent3"/>
          </a:fillRef>
          <a:effectRef idx="1">
            <a:schemeClr val="accent3"/>
          </a:effectRef>
          <a:fontRef idx="minor">
            <a:schemeClr val="lt1"/>
          </a:fontRef>
        </p:style>
        <p:txBody>
          <a:bodyPr rtlCol="0" anchor="ctr"/>
          <a:lstStyle/>
          <a:p>
            <a:pPr algn="ctr"/>
            <a:r>
              <a:rPr lang="en-AU" sz="3200" b="1" dirty="0"/>
              <a:t>5</a:t>
            </a:r>
          </a:p>
        </p:txBody>
      </p:sp>
      <p:sp>
        <p:nvSpPr>
          <p:cNvPr id="13" name="Oval 12"/>
          <p:cNvSpPr/>
          <p:nvPr/>
        </p:nvSpPr>
        <p:spPr>
          <a:xfrm>
            <a:off x="9126188" y="558138"/>
            <a:ext cx="771896" cy="760021"/>
          </a:xfrm>
          <a:prstGeom prst="ellipse">
            <a:avLst/>
          </a:prstGeom>
        </p:spPr>
        <p:style>
          <a:lnRef idx="3">
            <a:schemeClr val="lt1"/>
          </a:lnRef>
          <a:fillRef idx="1">
            <a:schemeClr val="accent3"/>
          </a:fillRef>
          <a:effectRef idx="1">
            <a:schemeClr val="accent3"/>
          </a:effectRef>
          <a:fontRef idx="minor">
            <a:schemeClr val="lt1"/>
          </a:fontRef>
        </p:style>
        <p:txBody>
          <a:bodyPr rtlCol="0" anchor="ctr"/>
          <a:lstStyle/>
          <a:p>
            <a:pPr algn="ctr"/>
            <a:r>
              <a:rPr lang="en-AU" sz="3200" b="1" dirty="0"/>
              <a:t>9</a:t>
            </a:r>
          </a:p>
        </p:txBody>
      </p:sp>
    </p:spTree>
    <p:extLst>
      <p:ext uri="{BB962C8B-B14F-4D97-AF65-F5344CB8AC3E}">
        <p14:creationId xmlns:p14="http://schemas.microsoft.com/office/powerpoint/2010/main" val="15244273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p:cNvGraphicFramePr/>
          <p:nvPr>
            <p:extLst>
              <p:ext uri="{D42A27DB-BD31-4B8C-83A1-F6EECF244321}">
                <p14:modId xmlns:p14="http://schemas.microsoft.com/office/powerpoint/2010/main" val="951501193"/>
              </p:ext>
            </p:extLst>
          </p:nvPr>
        </p:nvGraphicFramePr>
        <p:xfrm>
          <a:off x="1076098" y="4668926"/>
          <a:ext cx="7787780" cy="15070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Content Placeholder 2"/>
          <p:cNvSpPr>
            <a:spLocks noGrp="1"/>
          </p:cNvSpPr>
          <p:nvPr>
            <p:ph idx="1"/>
          </p:nvPr>
        </p:nvSpPr>
        <p:spPr>
          <a:xfrm>
            <a:off x="684212" y="1362698"/>
            <a:ext cx="8534400" cy="3615267"/>
          </a:xfrm>
        </p:spPr>
        <p:txBody>
          <a:bodyPr/>
          <a:lstStyle/>
          <a:p>
            <a:pPr lvl="0"/>
            <a:r>
              <a:rPr lang="en-AU" dirty="0">
                <a:solidFill>
                  <a:schemeClr val="tx1"/>
                </a:solidFill>
              </a:rPr>
              <a:t>Wharves and port facilities </a:t>
            </a:r>
          </a:p>
          <a:p>
            <a:pPr lvl="0"/>
            <a:r>
              <a:rPr lang="en-AU" dirty="0">
                <a:solidFill>
                  <a:schemeClr val="tx1"/>
                </a:solidFill>
              </a:rPr>
              <a:t>Transhipment </a:t>
            </a:r>
          </a:p>
          <a:p>
            <a:pPr lvl="0"/>
            <a:r>
              <a:rPr lang="en-AU" dirty="0">
                <a:solidFill>
                  <a:schemeClr val="tx1"/>
                </a:solidFill>
              </a:rPr>
              <a:t>Service centres </a:t>
            </a:r>
          </a:p>
          <a:p>
            <a:pPr lvl="0"/>
            <a:r>
              <a:rPr lang="en-AU" dirty="0">
                <a:solidFill>
                  <a:schemeClr val="tx1"/>
                </a:solidFill>
              </a:rPr>
              <a:t>Slipways</a:t>
            </a:r>
          </a:p>
          <a:p>
            <a:pPr lvl="0"/>
            <a:r>
              <a:rPr lang="en-AU" dirty="0">
                <a:solidFill>
                  <a:schemeClr val="tx1"/>
                </a:solidFill>
              </a:rPr>
              <a:t>processing hubs </a:t>
            </a:r>
          </a:p>
          <a:p>
            <a:pPr lvl="0"/>
            <a:r>
              <a:rPr lang="en-AU" dirty="0">
                <a:solidFill>
                  <a:schemeClr val="tx1"/>
                </a:solidFill>
              </a:rPr>
              <a:t>Jetties</a:t>
            </a:r>
          </a:p>
          <a:p>
            <a:pPr lvl="0"/>
            <a:r>
              <a:rPr lang="en-AU" dirty="0">
                <a:solidFill>
                  <a:schemeClr val="tx1"/>
                </a:solidFill>
              </a:rPr>
              <a:t>Local Fish Markets</a:t>
            </a:r>
          </a:p>
          <a:p>
            <a:pPr lvl="0"/>
            <a:r>
              <a:rPr lang="en-AU" dirty="0">
                <a:solidFill>
                  <a:schemeClr val="tx1"/>
                </a:solidFill>
              </a:rPr>
              <a:t>Fisheries surveillance centre development</a:t>
            </a:r>
            <a:endParaRPr lang="en-AU" dirty="0"/>
          </a:p>
          <a:p>
            <a:pPr marL="0" indent="0">
              <a:buNone/>
            </a:pPr>
            <a:endParaRPr lang="en-AU" dirty="0"/>
          </a:p>
        </p:txBody>
      </p:sp>
      <p:sp>
        <p:nvSpPr>
          <p:cNvPr id="4" name="Oval 3"/>
          <p:cNvSpPr/>
          <p:nvPr/>
        </p:nvSpPr>
        <p:spPr>
          <a:xfrm>
            <a:off x="411080" y="5037060"/>
            <a:ext cx="771896" cy="760021"/>
          </a:xfrm>
          <a:prstGeom prst="ellipse">
            <a:avLst/>
          </a:prstGeom>
        </p:spPr>
        <p:style>
          <a:lnRef idx="3">
            <a:schemeClr val="lt1"/>
          </a:lnRef>
          <a:fillRef idx="1">
            <a:schemeClr val="accent3"/>
          </a:fillRef>
          <a:effectRef idx="1">
            <a:schemeClr val="accent3"/>
          </a:effectRef>
          <a:fontRef idx="minor">
            <a:schemeClr val="lt1"/>
          </a:fontRef>
        </p:style>
        <p:txBody>
          <a:bodyPr rtlCol="0" anchor="ctr"/>
          <a:lstStyle/>
          <a:p>
            <a:pPr algn="ctr"/>
            <a:r>
              <a:rPr lang="en-AU" sz="3200" b="1" dirty="0"/>
              <a:t>1</a:t>
            </a:r>
          </a:p>
        </p:txBody>
      </p:sp>
      <p:pic>
        <p:nvPicPr>
          <p:cNvPr id="6" name="Picture 5"/>
          <p:cNvPicPr>
            <a:picLocks noChangeAspect="1"/>
          </p:cNvPicPr>
          <p:nvPr/>
        </p:nvPicPr>
        <p:blipFill>
          <a:blip r:embed="rId7"/>
          <a:stretch>
            <a:fillRect/>
          </a:stretch>
        </p:blipFill>
        <p:spPr>
          <a:xfrm>
            <a:off x="7567612" y="992965"/>
            <a:ext cx="3773323" cy="1790700"/>
          </a:xfrm>
          <a:prstGeom prst="rect">
            <a:avLst/>
          </a:prstGeom>
        </p:spPr>
      </p:pic>
      <p:sp>
        <p:nvSpPr>
          <p:cNvPr id="9" name="Right Brace 8"/>
          <p:cNvSpPr/>
          <p:nvPr/>
        </p:nvSpPr>
        <p:spPr>
          <a:xfrm>
            <a:off x="6258296" y="1362698"/>
            <a:ext cx="225629" cy="3589314"/>
          </a:xfrm>
          <a:prstGeom prst="rightBrace">
            <a:avLst/>
          </a:prstGeom>
        </p:spPr>
        <p:style>
          <a:lnRef idx="3">
            <a:schemeClr val="accent2"/>
          </a:lnRef>
          <a:fillRef idx="0">
            <a:schemeClr val="accent2"/>
          </a:fillRef>
          <a:effectRef idx="2">
            <a:schemeClr val="accent2"/>
          </a:effectRef>
          <a:fontRef idx="minor">
            <a:schemeClr val="tx1"/>
          </a:fontRef>
        </p:style>
        <p:txBody>
          <a:bodyPr rtlCol="0" anchor="ctr"/>
          <a:lstStyle/>
          <a:p>
            <a:pPr algn="ctr"/>
            <a:endParaRPr lang="en-AU"/>
          </a:p>
        </p:txBody>
      </p:sp>
      <p:sp>
        <p:nvSpPr>
          <p:cNvPr id="10" name="Rounded Rectangle 9"/>
          <p:cNvSpPr/>
          <p:nvPr/>
        </p:nvSpPr>
        <p:spPr>
          <a:xfrm>
            <a:off x="684211" y="198117"/>
            <a:ext cx="6740045" cy="653143"/>
          </a:xfrm>
          <a:prstGeom prst="round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2400" b="1" cap="all" dirty="0"/>
              <a:t>Key Infrastructures</a:t>
            </a:r>
          </a:p>
        </p:txBody>
      </p:sp>
      <p:sp>
        <p:nvSpPr>
          <p:cNvPr id="11" name="TextBox 10"/>
          <p:cNvSpPr txBox="1"/>
          <p:nvPr/>
        </p:nvSpPr>
        <p:spPr>
          <a:xfrm>
            <a:off x="1182976" y="6377049"/>
            <a:ext cx="9209572" cy="369332"/>
          </a:xfrm>
          <a:prstGeom prst="rect">
            <a:avLst/>
          </a:prstGeom>
          <a:noFill/>
        </p:spPr>
        <p:txBody>
          <a:bodyPr wrap="none" rtlCol="0">
            <a:spAutoFit/>
          </a:bodyPr>
          <a:lstStyle/>
          <a:p>
            <a:r>
              <a:rPr lang="en-AU" dirty="0"/>
              <a:t>*Note that infrastructure will be developed for both industry and coastal fisheries</a:t>
            </a:r>
          </a:p>
        </p:txBody>
      </p:sp>
    </p:spTree>
    <p:extLst>
      <p:ext uri="{BB962C8B-B14F-4D97-AF65-F5344CB8AC3E}">
        <p14:creationId xmlns:p14="http://schemas.microsoft.com/office/powerpoint/2010/main" val="41072111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0" name="Group 89"/>
          <p:cNvGrpSpPr/>
          <p:nvPr/>
        </p:nvGrpSpPr>
        <p:grpSpPr>
          <a:xfrm>
            <a:off x="411740" y="1298226"/>
            <a:ext cx="8399229" cy="5070375"/>
            <a:chOff x="-1798486" y="876795"/>
            <a:chExt cx="8399229" cy="5070375"/>
          </a:xfrm>
        </p:grpSpPr>
        <p:cxnSp>
          <p:nvCxnSpPr>
            <p:cNvPr id="19" name="Straight Connector 18"/>
            <p:cNvCxnSpPr>
              <a:cxnSpLocks/>
              <a:stCxn id="12" idx="0"/>
              <a:endCxn id="17" idx="4"/>
            </p:cNvCxnSpPr>
            <p:nvPr/>
          </p:nvCxnSpPr>
          <p:spPr>
            <a:xfrm flipH="1" flipV="1">
              <a:off x="5811981" y="2759777"/>
              <a:ext cx="50513" cy="904656"/>
            </a:xfrm>
            <a:prstGeom prst="line">
              <a:avLst/>
            </a:prstGeom>
          </p:spPr>
          <p:style>
            <a:lnRef idx="3">
              <a:schemeClr val="accent5"/>
            </a:lnRef>
            <a:fillRef idx="0">
              <a:schemeClr val="accent5"/>
            </a:fillRef>
            <a:effectRef idx="2">
              <a:schemeClr val="accent5"/>
            </a:effectRef>
            <a:fontRef idx="minor">
              <a:schemeClr val="tx1"/>
            </a:fontRef>
          </p:style>
        </p:cxnSp>
        <p:cxnSp>
          <p:nvCxnSpPr>
            <p:cNvPr id="21" name="Straight Connector 20"/>
            <p:cNvCxnSpPr>
              <a:cxnSpLocks/>
              <a:endCxn id="17" idx="3"/>
            </p:cNvCxnSpPr>
            <p:nvPr/>
          </p:nvCxnSpPr>
          <p:spPr>
            <a:xfrm flipV="1">
              <a:off x="4106842" y="2604562"/>
              <a:ext cx="1183117" cy="603316"/>
            </a:xfrm>
            <a:prstGeom prst="line">
              <a:avLst/>
            </a:prstGeom>
          </p:spPr>
          <p:style>
            <a:lnRef idx="3">
              <a:schemeClr val="accent2"/>
            </a:lnRef>
            <a:fillRef idx="0">
              <a:schemeClr val="accent2"/>
            </a:fillRef>
            <a:effectRef idx="2">
              <a:schemeClr val="accent2"/>
            </a:effectRef>
            <a:fontRef idx="minor">
              <a:schemeClr val="tx1"/>
            </a:fontRef>
          </p:style>
        </p:cxnSp>
        <p:grpSp>
          <p:nvGrpSpPr>
            <p:cNvPr id="61" name="Group 60"/>
            <p:cNvGrpSpPr/>
            <p:nvPr/>
          </p:nvGrpSpPr>
          <p:grpSpPr>
            <a:xfrm>
              <a:off x="-1798486" y="876795"/>
              <a:ext cx="8399229" cy="5070375"/>
              <a:chOff x="-1869738" y="805543"/>
              <a:chExt cx="8399229" cy="5070375"/>
            </a:xfrm>
          </p:grpSpPr>
          <p:sp>
            <p:nvSpPr>
              <p:cNvPr id="5" name="Oval 4"/>
              <p:cNvSpPr/>
              <p:nvPr/>
            </p:nvSpPr>
            <p:spPr>
              <a:xfrm>
                <a:off x="2493816" y="2705102"/>
                <a:ext cx="1606531" cy="144730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t>Fish Processing facility</a:t>
                </a:r>
              </a:p>
            </p:txBody>
          </p:sp>
          <p:sp>
            <p:nvSpPr>
              <p:cNvPr id="6" name="Oval 5"/>
              <p:cNvSpPr/>
              <p:nvPr/>
            </p:nvSpPr>
            <p:spPr>
              <a:xfrm>
                <a:off x="3026229" y="805543"/>
                <a:ext cx="1284513" cy="107620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dirty="0"/>
                  <a:t>supply</a:t>
                </a:r>
              </a:p>
            </p:txBody>
          </p:sp>
          <p:sp>
            <p:nvSpPr>
              <p:cNvPr id="8" name="Oval 7"/>
              <p:cNvSpPr/>
              <p:nvPr/>
            </p:nvSpPr>
            <p:spPr>
              <a:xfrm>
                <a:off x="-1869738" y="2831409"/>
                <a:ext cx="1545877" cy="108065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dirty="0"/>
                  <a:t>Vessels Service </a:t>
                </a:r>
                <a:r>
                  <a:rPr lang="en-AU" dirty="0" err="1"/>
                  <a:t>center</a:t>
                </a:r>
                <a:endParaRPr lang="en-AU" dirty="0"/>
              </a:p>
            </p:txBody>
          </p:sp>
          <p:sp>
            <p:nvSpPr>
              <p:cNvPr id="11" name="Oval 10"/>
              <p:cNvSpPr/>
              <p:nvPr/>
            </p:nvSpPr>
            <p:spPr>
              <a:xfrm>
                <a:off x="3637977" y="5032771"/>
                <a:ext cx="1731519" cy="84314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dirty="0"/>
                  <a:t>Market Research</a:t>
                </a:r>
              </a:p>
            </p:txBody>
          </p:sp>
          <p:sp>
            <p:nvSpPr>
              <p:cNvPr id="12" name="Oval 11"/>
              <p:cNvSpPr/>
              <p:nvPr/>
            </p:nvSpPr>
            <p:spPr>
              <a:xfrm>
                <a:off x="5052992" y="3593181"/>
                <a:ext cx="1476499" cy="105987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dirty="0"/>
                  <a:t>Whole Sale</a:t>
                </a:r>
              </a:p>
            </p:txBody>
          </p:sp>
          <p:sp>
            <p:nvSpPr>
              <p:cNvPr id="13" name="Oval 12"/>
              <p:cNvSpPr/>
              <p:nvPr/>
            </p:nvSpPr>
            <p:spPr>
              <a:xfrm>
                <a:off x="782090" y="4816047"/>
                <a:ext cx="2078182" cy="105987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dirty="0"/>
                  <a:t>Scientific Research</a:t>
                </a:r>
              </a:p>
            </p:txBody>
          </p:sp>
          <p:sp>
            <p:nvSpPr>
              <p:cNvPr id="15" name="Oval 14"/>
              <p:cNvSpPr/>
              <p:nvPr/>
            </p:nvSpPr>
            <p:spPr>
              <a:xfrm>
                <a:off x="684212" y="1175409"/>
                <a:ext cx="1577047" cy="107620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dirty="0"/>
                  <a:t>Cold Storage</a:t>
                </a:r>
              </a:p>
            </p:txBody>
          </p:sp>
          <p:sp>
            <p:nvSpPr>
              <p:cNvPr id="16" name="Oval 15"/>
              <p:cNvSpPr/>
              <p:nvPr/>
            </p:nvSpPr>
            <p:spPr>
              <a:xfrm>
                <a:off x="244134" y="2949780"/>
                <a:ext cx="1577047" cy="107620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dirty="0"/>
                  <a:t>Landing</a:t>
                </a:r>
              </a:p>
            </p:txBody>
          </p:sp>
          <p:sp>
            <p:nvSpPr>
              <p:cNvPr id="17" name="Oval 16"/>
              <p:cNvSpPr/>
              <p:nvPr/>
            </p:nvSpPr>
            <p:spPr>
              <a:xfrm>
                <a:off x="5002479" y="1628654"/>
                <a:ext cx="1476499" cy="105987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dirty="0"/>
                  <a:t>Retail</a:t>
                </a:r>
              </a:p>
            </p:txBody>
          </p:sp>
          <p:cxnSp>
            <p:nvCxnSpPr>
              <p:cNvPr id="23" name="Straight Connector 22"/>
              <p:cNvCxnSpPr>
                <a:cxnSpLocks/>
                <a:endCxn id="12" idx="2"/>
              </p:cNvCxnSpPr>
              <p:nvPr/>
            </p:nvCxnSpPr>
            <p:spPr>
              <a:xfrm>
                <a:off x="3954483" y="3844212"/>
                <a:ext cx="1098509" cy="278905"/>
              </a:xfrm>
              <a:prstGeom prst="line">
                <a:avLst/>
              </a:prstGeom>
            </p:spPr>
            <p:style>
              <a:lnRef idx="3">
                <a:schemeClr val="accent2"/>
              </a:lnRef>
              <a:fillRef idx="0">
                <a:schemeClr val="accent2"/>
              </a:fillRef>
              <a:effectRef idx="2">
                <a:schemeClr val="accent2"/>
              </a:effectRef>
              <a:fontRef idx="minor">
                <a:schemeClr val="tx1"/>
              </a:fontRef>
            </p:style>
          </p:cxnSp>
          <p:cxnSp>
            <p:nvCxnSpPr>
              <p:cNvPr id="28" name="Straight Connector 27"/>
              <p:cNvCxnSpPr>
                <a:cxnSpLocks/>
                <a:stCxn id="5" idx="0"/>
              </p:cNvCxnSpPr>
              <p:nvPr/>
            </p:nvCxnSpPr>
            <p:spPr>
              <a:xfrm flipV="1">
                <a:off x="3297082" y="1881745"/>
                <a:ext cx="170513" cy="823357"/>
              </a:xfrm>
              <a:prstGeom prst="line">
                <a:avLst/>
              </a:prstGeom>
            </p:spPr>
            <p:style>
              <a:lnRef idx="3">
                <a:schemeClr val="accent2"/>
              </a:lnRef>
              <a:fillRef idx="0">
                <a:schemeClr val="accent2"/>
              </a:fillRef>
              <a:effectRef idx="2">
                <a:schemeClr val="accent2"/>
              </a:effectRef>
              <a:fontRef idx="minor">
                <a:schemeClr val="tx1"/>
              </a:fontRef>
            </p:style>
          </p:cxnSp>
          <p:cxnSp>
            <p:nvCxnSpPr>
              <p:cNvPr id="30" name="Straight Connector 29"/>
              <p:cNvCxnSpPr>
                <a:cxnSpLocks/>
                <a:stCxn id="5" idx="1"/>
                <a:endCxn id="15" idx="5"/>
              </p:cNvCxnSpPr>
              <p:nvPr/>
            </p:nvCxnSpPr>
            <p:spPr>
              <a:xfrm flipH="1" flipV="1">
                <a:off x="2030306" y="2094005"/>
                <a:ext cx="698781" cy="823049"/>
              </a:xfrm>
              <a:prstGeom prst="line">
                <a:avLst/>
              </a:prstGeom>
            </p:spPr>
            <p:style>
              <a:lnRef idx="3">
                <a:schemeClr val="accent2"/>
              </a:lnRef>
              <a:fillRef idx="0">
                <a:schemeClr val="accent2"/>
              </a:fillRef>
              <a:effectRef idx="2">
                <a:schemeClr val="accent2"/>
              </a:effectRef>
              <a:fontRef idx="minor">
                <a:schemeClr val="tx1"/>
              </a:fontRef>
            </p:style>
          </p:cxnSp>
          <p:cxnSp>
            <p:nvCxnSpPr>
              <p:cNvPr id="32" name="Straight Connector 31"/>
              <p:cNvCxnSpPr>
                <a:cxnSpLocks/>
                <a:stCxn id="5" idx="2"/>
                <a:endCxn id="16" idx="6"/>
              </p:cNvCxnSpPr>
              <p:nvPr/>
            </p:nvCxnSpPr>
            <p:spPr>
              <a:xfrm flipH="1">
                <a:off x="1821181" y="3428753"/>
                <a:ext cx="672635" cy="59128"/>
              </a:xfrm>
              <a:prstGeom prst="line">
                <a:avLst/>
              </a:prstGeom>
            </p:spPr>
            <p:style>
              <a:lnRef idx="3">
                <a:schemeClr val="accent2"/>
              </a:lnRef>
              <a:fillRef idx="0">
                <a:schemeClr val="accent2"/>
              </a:fillRef>
              <a:effectRef idx="2">
                <a:schemeClr val="accent2"/>
              </a:effectRef>
              <a:fontRef idx="minor">
                <a:schemeClr val="tx1"/>
              </a:fontRef>
            </p:style>
          </p:cxnSp>
          <p:cxnSp>
            <p:nvCxnSpPr>
              <p:cNvPr id="34" name="Straight Connector 33"/>
              <p:cNvCxnSpPr>
                <a:cxnSpLocks/>
                <a:stCxn id="16" idx="0"/>
              </p:cNvCxnSpPr>
              <p:nvPr/>
            </p:nvCxnSpPr>
            <p:spPr>
              <a:xfrm flipV="1">
                <a:off x="1032658" y="2259022"/>
                <a:ext cx="221108" cy="690758"/>
              </a:xfrm>
              <a:prstGeom prst="line">
                <a:avLst/>
              </a:prstGeom>
            </p:spPr>
            <p:style>
              <a:lnRef idx="3">
                <a:schemeClr val="accent5"/>
              </a:lnRef>
              <a:fillRef idx="0">
                <a:schemeClr val="accent5"/>
              </a:fillRef>
              <a:effectRef idx="2">
                <a:schemeClr val="accent5"/>
              </a:effectRef>
              <a:fontRef idx="minor">
                <a:schemeClr val="tx1"/>
              </a:fontRef>
            </p:style>
          </p:cxnSp>
          <p:cxnSp>
            <p:nvCxnSpPr>
              <p:cNvPr id="36" name="Straight Connector 35"/>
              <p:cNvCxnSpPr>
                <a:cxnSpLocks/>
                <a:stCxn id="15" idx="7"/>
                <a:endCxn id="6" idx="2"/>
              </p:cNvCxnSpPr>
              <p:nvPr/>
            </p:nvCxnSpPr>
            <p:spPr>
              <a:xfrm>
                <a:off x="2030306" y="1333015"/>
                <a:ext cx="995923" cy="10629"/>
              </a:xfrm>
              <a:prstGeom prst="line">
                <a:avLst/>
              </a:prstGeom>
            </p:spPr>
            <p:style>
              <a:lnRef idx="3">
                <a:schemeClr val="accent5"/>
              </a:lnRef>
              <a:fillRef idx="0">
                <a:schemeClr val="accent5"/>
              </a:fillRef>
              <a:effectRef idx="2">
                <a:schemeClr val="accent5"/>
              </a:effectRef>
              <a:fontRef idx="minor">
                <a:schemeClr val="tx1"/>
              </a:fontRef>
            </p:style>
          </p:cxnSp>
          <p:cxnSp>
            <p:nvCxnSpPr>
              <p:cNvPr id="38" name="Straight Connector 37"/>
              <p:cNvCxnSpPr/>
              <p:nvPr/>
            </p:nvCxnSpPr>
            <p:spPr>
              <a:xfrm>
                <a:off x="4310742" y="1474074"/>
                <a:ext cx="764970" cy="496920"/>
              </a:xfrm>
              <a:prstGeom prst="line">
                <a:avLst/>
              </a:prstGeom>
            </p:spPr>
            <p:style>
              <a:lnRef idx="3">
                <a:schemeClr val="accent5"/>
              </a:lnRef>
              <a:fillRef idx="0">
                <a:schemeClr val="accent5"/>
              </a:fillRef>
              <a:effectRef idx="2">
                <a:schemeClr val="accent5"/>
              </a:effectRef>
              <a:fontRef idx="minor">
                <a:schemeClr val="tx1"/>
              </a:fontRef>
            </p:style>
          </p:cxnSp>
          <p:cxnSp>
            <p:nvCxnSpPr>
              <p:cNvPr id="48" name="Straight Connector 47"/>
              <p:cNvCxnSpPr>
                <a:cxnSpLocks/>
                <a:endCxn id="16" idx="4"/>
              </p:cNvCxnSpPr>
              <p:nvPr/>
            </p:nvCxnSpPr>
            <p:spPr>
              <a:xfrm flipH="1" flipV="1">
                <a:off x="1032658" y="4025982"/>
                <a:ext cx="295440" cy="887319"/>
              </a:xfrm>
              <a:prstGeom prst="line">
                <a:avLst/>
              </a:prstGeom>
            </p:spPr>
            <p:style>
              <a:lnRef idx="3">
                <a:schemeClr val="accent5"/>
              </a:lnRef>
              <a:fillRef idx="0">
                <a:schemeClr val="accent5"/>
              </a:fillRef>
              <a:effectRef idx="2">
                <a:schemeClr val="accent5"/>
              </a:effectRef>
              <a:fontRef idx="minor">
                <a:schemeClr val="tx1"/>
              </a:fontRef>
            </p:style>
          </p:cxnSp>
          <p:cxnSp>
            <p:nvCxnSpPr>
              <p:cNvPr id="52" name="Straight Connector 51"/>
              <p:cNvCxnSpPr/>
              <p:nvPr/>
            </p:nvCxnSpPr>
            <p:spPr>
              <a:xfrm flipV="1">
                <a:off x="5218707" y="4653052"/>
                <a:ext cx="509012" cy="555292"/>
              </a:xfrm>
              <a:prstGeom prst="line">
                <a:avLst/>
              </a:prstGeom>
            </p:spPr>
            <p:style>
              <a:lnRef idx="3">
                <a:schemeClr val="accent5"/>
              </a:lnRef>
              <a:fillRef idx="0">
                <a:schemeClr val="accent5"/>
              </a:fillRef>
              <a:effectRef idx="2">
                <a:schemeClr val="accent5"/>
              </a:effectRef>
              <a:fontRef idx="minor">
                <a:schemeClr val="tx1"/>
              </a:fontRef>
            </p:style>
          </p:cxnSp>
          <p:cxnSp>
            <p:nvCxnSpPr>
              <p:cNvPr id="54" name="Straight Connector 53"/>
              <p:cNvCxnSpPr/>
              <p:nvPr/>
            </p:nvCxnSpPr>
            <p:spPr>
              <a:xfrm flipH="1">
                <a:off x="2729087" y="5575165"/>
                <a:ext cx="919709" cy="0"/>
              </a:xfrm>
              <a:prstGeom prst="line">
                <a:avLst/>
              </a:prstGeom>
            </p:spPr>
            <p:style>
              <a:lnRef idx="3">
                <a:schemeClr val="accent5"/>
              </a:lnRef>
              <a:fillRef idx="0">
                <a:schemeClr val="accent5"/>
              </a:fillRef>
              <a:effectRef idx="2">
                <a:schemeClr val="accent5"/>
              </a:effectRef>
              <a:fontRef idx="minor">
                <a:schemeClr val="tx1"/>
              </a:fontRef>
            </p:style>
          </p:cxnSp>
          <p:cxnSp>
            <p:nvCxnSpPr>
              <p:cNvPr id="56" name="Straight Connector 55"/>
              <p:cNvCxnSpPr/>
              <p:nvPr/>
            </p:nvCxnSpPr>
            <p:spPr>
              <a:xfrm flipH="1" flipV="1">
                <a:off x="3668485" y="4123116"/>
                <a:ext cx="642257" cy="909655"/>
              </a:xfrm>
              <a:prstGeom prst="line">
                <a:avLst/>
              </a:prstGeom>
            </p:spPr>
            <p:style>
              <a:lnRef idx="3">
                <a:schemeClr val="accent2"/>
              </a:lnRef>
              <a:fillRef idx="0">
                <a:schemeClr val="accent2"/>
              </a:fillRef>
              <a:effectRef idx="2">
                <a:schemeClr val="accent2"/>
              </a:effectRef>
              <a:fontRef idx="minor">
                <a:schemeClr val="tx1"/>
              </a:fontRef>
            </p:style>
          </p:cxnSp>
          <p:cxnSp>
            <p:nvCxnSpPr>
              <p:cNvPr id="58" name="Straight Connector 57"/>
              <p:cNvCxnSpPr/>
              <p:nvPr/>
            </p:nvCxnSpPr>
            <p:spPr>
              <a:xfrm flipV="1">
                <a:off x="2261259" y="4055823"/>
                <a:ext cx="579267" cy="815080"/>
              </a:xfrm>
              <a:prstGeom prst="line">
                <a:avLst/>
              </a:prstGeom>
            </p:spPr>
            <p:style>
              <a:lnRef idx="3">
                <a:schemeClr val="accent2"/>
              </a:lnRef>
              <a:fillRef idx="0">
                <a:schemeClr val="accent2"/>
              </a:fillRef>
              <a:effectRef idx="2">
                <a:schemeClr val="accent2"/>
              </a:effectRef>
              <a:fontRef idx="minor">
                <a:schemeClr val="tx1"/>
              </a:fontRef>
            </p:style>
          </p:cxnSp>
          <p:cxnSp>
            <p:nvCxnSpPr>
              <p:cNvPr id="60" name="Straight Connector 59"/>
              <p:cNvCxnSpPr>
                <a:cxnSpLocks/>
                <a:stCxn id="16" idx="2"/>
              </p:cNvCxnSpPr>
              <p:nvPr/>
            </p:nvCxnSpPr>
            <p:spPr>
              <a:xfrm flipH="1" flipV="1">
                <a:off x="-349146" y="3424231"/>
                <a:ext cx="593280" cy="63650"/>
              </a:xfrm>
              <a:prstGeom prst="line">
                <a:avLst/>
              </a:prstGeom>
            </p:spPr>
            <p:style>
              <a:lnRef idx="3">
                <a:schemeClr val="accent2"/>
              </a:lnRef>
              <a:fillRef idx="0">
                <a:schemeClr val="accent2"/>
              </a:fillRef>
              <a:effectRef idx="2">
                <a:schemeClr val="accent2"/>
              </a:effectRef>
              <a:fontRef idx="minor">
                <a:schemeClr val="tx1"/>
              </a:fontRef>
            </p:style>
          </p:cxnSp>
        </p:grpSp>
      </p:grpSp>
      <p:sp>
        <p:nvSpPr>
          <p:cNvPr id="29" name="Title 1">
            <a:extLst>
              <a:ext uri="{FF2B5EF4-FFF2-40B4-BE49-F238E27FC236}">
                <a16:creationId xmlns:a16="http://schemas.microsoft.com/office/drawing/2014/main" id="{704ADD39-C17E-41FA-A55C-59F52823D41E}"/>
              </a:ext>
            </a:extLst>
          </p:cNvPr>
          <p:cNvSpPr txBox="1">
            <a:spLocks/>
          </p:cNvSpPr>
          <p:nvPr/>
        </p:nvSpPr>
        <p:spPr>
          <a:xfrm>
            <a:off x="743365" y="365677"/>
            <a:ext cx="8534400" cy="514311"/>
          </a:xfrm>
          <a:prstGeom prst="rect">
            <a:avLst/>
          </a:prstGeom>
          <a:solidFill>
            <a:srgbClr val="C00000"/>
          </a:solidFill>
          <a:effectLst/>
        </p:spPr>
        <p:txBody>
          <a:bodyPr vert="horz" lIns="91440" tIns="45720" rIns="91440" bIns="45720" rtlCol="0" anchor="ctr">
            <a:normAutofit fontScale="97500"/>
          </a:bodyPr>
          <a:lst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AU" sz="2800" b="1"/>
              <a:t>DEVELOPMENT MODEL – Hub and Spoke Model </a:t>
            </a:r>
            <a:endParaRPr lang="en-AU" sz="2800" dirty="0"/>
          </a:p>
        </p:txBody>
      </p:sp>
    </p:spTree>
    <p:extLst>
      <p:ext uri="{BB962C8B-B14F-4D97-AF65-F5344CB8AC3E}">
        <p14:creationId xmlns:p14="http://schemas.microsoft.com/office/powerpoint/2010/main" val="31912585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a:t>funding</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010045048"/>
              </p:ext>
            </p:extLst>
          </p:nvPr>
        </p:nvGraphicFramePr>
        <p:xfrm>
          <a:off x="684212" y="685799"/>
          <a:ext cx="10229211" cy="530859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Oval 4"/>
          <p:cNvSpPr/>
          <p:nvPr/>
        </p:nvSpPr>
        <p:spPr>
          <a:xfrm>
            <a:off x="672636" y="5563588"/>
            <a:ext cx="771896" cy="760021"/>
          </a:xfrm>
          <a:prstGeom prst="ellipse">
            <a:avLst/>
          </a:prstGeom>
        </p:spPr>
        <p:style>
          <a:lnRef idx="3">
            <a:schemeClr val="lt1"/>
          </a:lnRef>
          <a:fillRef idx="1">
            <a:schemeClr val="accent3"/>
          </a:fillRef>
          <a:effectRef idx="1">
            <a:schemeClr val="accent3"/>
          </a:effectRef>
          <a:fontRef idx="minor">
            <a:schemeClr val="lt1"/>
          </a:fontRef>
        </p:style>
        <p:txBody>
          <a:bodyPr rtlCol="0" anchor="ctr"/>
          <a:lstStyle/>
          <a:p>
            <a:pPr algn="ctr"/>
            <a:r>
              <a:rPr lang="en-AU" sz="3200" b="1" dirty="0"/>
              <a:t>3</a:t>
            </a:r>
          </a:p>
        </p:txBody>
      </p:sp>
      <p:sp>
        <p:nvSpPr>
          <p:cNvPr id="6" name="Oval 5"/>
          <p:cNvSpPr/>
          <p:nvPr/>
        </p:nvSpPr>
        <p:spPr>
          <a:xfrm>
            <a:off x="1501630" y="5563588"/>
            <a:ext cx="771896" cy="760021"/>
          </a:xfrm>
          <a:prstGeom prst="ellipse">
            <a:avLst/>
          </a:prstGeom>
        </p:spPr>
        <p:style>
          <a:lnRef idx="3">
            <a:schemeClr val="lt1"/>
          </a:lnRef>
          <a:fillRef idx="1">
            <a:schemeClr val="accent3"/>
          </a:fillRef>
          <a:effectRef idx="1">
            <a:schemeClr val="accent3"/>
          </a:effectRef>
          <a:fontRef idx="minor">
            <a:schemeClr val="lt1"/>
          </a:fontRef>
        </p:style>
        <p:txBody>
          <a:bodyPr rtlCol="0" anchor="ctr"/>
          <a:lstStyle/>
          <a:p>
            <a:pPr algn="ctr"/>
            <a:r>
              <a:rPr lang="en-AU" sz="3200" b="1" dirty="0"/>
              <a:t>4</a:t>
            </a:r>
          </a:p>
        </p:txBody>
      </p:sp>
      <p:sp>
        <p:nvSpPr>
          <p:cNvPr id="7" name="Oval 6"/>
          <p:cNvSpPr/>
          <p:nvPr/>
        </p:nvSpPr>
        <p:spPr>
          <a:xfrm>
            <a:off x="2330624" y="5563587"/>
            <a:ext cx="771896" cy="760021"/>
          </a:xfrm>
          <a:prstGeom prst="ellipse">
            <a:avLst/>
          </a:prstGeom>
        </p:spPr>
        <p:style>
          <a:lnRef idx="3">
            <a:schemeClr val="lt1"/>
          </a:lnRef>
          <a:fillRef idx="1">
            <a:schemeClr val="accent3"/>
          </a:fillRef>
          <a:effectRef idx="1">
            <a:schemeClr val="accent3"/>
          </a:effectRef>
          <a:fontRef idx="minor">
            <a:schemeClr val="lt1"/>
          </a:fontRef>
        </p:style>
        <p:txBody>
          <a:bodyPr rtlCol="0" anchor="ctr"/>
          <a:lstStyle/>
          <a:p>
            <a:pPr algn="ctr"/>
            <a:r>
              <a:rPr lang="en-AU" sz="3200" b="1" dirty="0"/>
              <a:t>5</a:t>
            </a:r>
          </a:p>
        </p:txBody>
      </p:sp>
      <p:sp>
        <p:nvSpPr>
          <p:cNvPr id="8" name="Rounded Rectangle 7"/>
          <p:cNvSpPr/>
          <p:nvPr/>
        </p:nvSpPr>
        <p:spPr>
          <a:xfrm>
            <a:off x="6962300" y="973776"/>
            <a:ext cx="2256312" cy="843148"/>
          </a:xfrm>
          <a:prstGeom prst="round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100" dirty="0">
                <a:solidFill>
                  <a:schemeClr val="bg1"/>
                </a:solidFill>
              </a:rPr>
              <a:t>Internal funding - </a:t>
            </a:r>
            <a:r>
              <a:rPr lang="en-AU" sz="1100" i="1" dirty="0">
                <a:solidFill>
                  <a:schemeClr val="bg1"/>
                </a:solidFill>
              </a:rPr>
              <a:t>Infrastructure Development Fund</a:t>
            </a:r>
          </a:p>
        </p:txBody>
      </p:sp>
      <p:sp>
        <p:nvSpPr>
          <p:cNvPr id="9" name="Left Brace 8"/>
          <p:cNvSpPr/>
          <p:nvPr/>
        </p:nvSpPr>
        <p:spPr>
          <a:xfrm>
            <a:off x="6757060" y="1033153"/>
            <a:ext cx="205240" cy="748146"/>
          </a:xfrm>
          <a:prstGeom prst="leftBrace">
            <a:avLst/>
          </a:prstGeom>
        </p:spPr>
        <p:style>
          <a:lnRef idx="3">
            <a:schemeClr val="accent6"/>
          </a:lnRef>
          <a:fillRef idx="0">
            <a:schemeClr val="accent6"/>
          </a:fillRef>
          <a:effectRef idx="2">
            <a:schemeClr val="accent6"/>
          </a:effectRef>
          <a:fontRef idx="minor">
            <a:schemeClr val="tx1"/>
          </a:fontRef>
        </p:style>
        <p:txBody>
          <a:bodyPr rtlCol="0" anchor="ctr"/>
          <a:lstStyle/>
          <a:p>
            <a:pPr algn="ctr"/>
            <a:endParaRPr lang="en-AU"/>
          </a:p>
        </p:txBody>
      </p:sp>
    </p:spTree>
    <p:extLst>
      <p:ext uri="{BB962C8B-B14F-4D97-AF65-F5344CB8AC3E}">
        <p14:creationId xmlns:p14="http://schemas.microsoft.com/office/powerpoint/2010/main" val="6217449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73679" y="4860854"/>
            <a:ext cx="8534400" cy="1507067"/>
          </a:xfrm>
        </p:spPr>
        <p:txBody>
          <a:bodyPr>
            <a:normAutofit fontScale="90000"/>
          </a:bodyPr>
          <a:lstStyle/>
          <a:p>
            <a:pPr lvl="0"/>
            <a:r>
              <a:rPr lang="en-AU" b="1" dirty="0"/>
              <a:t>fisheries-focused special economic zone (SEZ)</a:t>
            </a:r>
            <a:br>
              <a:rPr lang="en-AU" b="1" dirty="0"/>
            </a:br>
            <a:endParaRPr lang="en-AU" b="1" dirty="0"/>
          </a:p>
        </p:txBody>
      </p:sp>
      <p:sp>
        <p:nvSpPr>
          <p:cNvPr id="3" name="Content Placeholder 2"/>
          <p:cNvSpPr>
            <a:spLocks noGrp="1"/>
          </p:cNvSpPr>
          <p:nvPr>
            <p:ph idx="1"/>
          </p:nvPr>
        </p:nvSpPr>
        <p:spPr/>
        <p:txBody>
          <a:bodyPr/>
          <a:lstStyle/>
          <a:p>
            <a:r>
              <a:rPr lang="en-AU" dirty="0"/>
              <a:t>The selection of hubs and spokes are determines by the key pillars of population, fisheries and marine resource stock, bioregions, market potential, political boundaries, provincial development priorities, political will and existing infrastructures. </a:t>
            </a:r>
          </a:p>
        </p:txBody>
      </p:sp>
      <p:sp>
        <p:nvSpPr>
          <p:cNvPr id="4" name="Oval 3"/>
          <p:cNvSpPr/>
          <p:nvPr/>
        </p:nvSpPr>
        <p:spPr>
          <a:xfrm>
            <a:off x="401783" y="4860854"/>
            <a:ext cx="771896" cy="760021"/>
          </a:xfrm>
          <a:prstGeom prst="ellipse">
            <a:avLst/>
          </a:prstGeom>
        </p:spPr>
        <p:style>
          <a:lnRef idx="3">
            <a:schemeClr val="lt1"/>
          </a:lnRef>
          <a:fillRef idx="1">
            <a:schemeClr val="accent3"/>
          </a:fillRef>
          <a:effectRef idx="1">
            <a:schemeClr val="accent3"/>
          </a:effectRef>
          <a:fontRef idx="minor">
            <a:schemeClr val="lt1"/>
          </a:fontRef>
        </p:style>
        <p:txBody>
          <a:bodyPr rtlCol="0" anchor="ctr"/>
          <a:lstStyle/>
          <a:p>
            <a:pPr algn="ctr"/>
            <a:r>
              <a:rPr lang="en-AU" sz="3200" b="1" dirty="0"/>
              <a:t>6</a:t>
            </a:r>
          </a:p>
        </p:txBody>
      </p:sp>
    </p:spTree>
    <p:extLst>
      <p:ext uri="{BB962C8B-B14F-4D97-AF65-F5344CB8AC3E}">
        <p14:creationId xmlns:p14="http://schemas.microsoft.com/office/powerpoint/2010/main" val="24209468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0106" y="955567"/>
            <a:ext cx="2428104" cy="1507067"/>
          </a:xfrm>
          <a:solidFill>
            <a:srgbClr val="C00000"/>
          </a:solidFill>
        </p:spPr>
        <p:txBody>
          <a:bodyPr/>
          <a:lstStyle/>
          <a:p>
            <a:r>
              <a:rPr lang="en-AU" b="1" dirty="0"/>
              <a:t>Targets</a:t>
            </a:r>
          </a:p>
        </p:txBody>
      </p:sp>
      <p:graphicFrame>
        <p:nvGraphicFramePr>
          <p:cNvPr id="5" name="Diagram 4"/>
          <p:cNvGraphicFramePr/>
          <p:nvPr>
            <p:extLst>
              <p:ext uri="{D42A27DB-BD31-4B8C-83A1-F6EECF244321}">
                <p14:modId xmlns:p14="http://schemas.microsoft.com/office/powerpoint/2010/main" val="3698601380"/>
              </p:ext>
            </p:extLst>
          </p:nvPr>
        </p:nvGraphicFramePr>
        <p:xfrm>
          <a:off x="3305174" y="593766"/>
          <a:ext cx="8023885" cy="553390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3571026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a:t>TIMEFRAME</a:t>
            </a:r>
          </a:p>
        </p:txBody>
      </p:sp>
      <p:pic>
        <p:nvPicPr>
          <p:cNvPr id="4" name="Content Placeholder 3"/>
          <p:cNvPicPr>
            <a:picLocks noGrp="1" noChangeAspect="1"/>
          </p:cNvPicPr>
          <p:nvPr>
            <p:ph idx="1"/>
          </p:nvPr>
        </p:nvPicPr>
        <p:blipFill>
          <a:blip r:embed="rId2"/>
          <a:stretch>
            <a:fillRect/>
          </a:stretch>
        </p:blipFill>
        <p:spPr>
          <a:xfrm>
            <a:off x="684212" y="1913690"/>
            <a:ext cx="3004581" cy="2573642"/>
          </a:xfrm>
          <a:prstGeom prst="rect">
            <a:avLst/>
          </a:prstGeom>
        </p:spPr>
      </p:pic>
      <p:sp>
        <p:nvSpPr>
          <p:cNvPr id="5" name="TextBox 4"/>
          <p:cNvSpPr txBox="1"/>
          <p:nvPr/>
        </p:nvSpPr>
        <p:spPr>
          <a:xfrm>
            <a:off x="3835730" y="2054431"/>
            <a:ext cx="7410202" cy="2585323"/>
          </a:xfrm>
          <a:prstGeom prst="rect">
            <a:avLst/>
          </a:prstGeom>
          <a:noFill/>
        </p:spPr>
        <p:txBody>
          <a:bodyPr wrap="square" rtlCol="0">
            <a:spAutoFit/>
          </a:bodyPr>
          <a:lstStyle/>
          <a:p>
            <a:r>
              <a:rPr lang="en-AU" sz="5400" b="1" dirty="0"/>
              <a:t>2022-2030</a:t>
            </a:r>
          </a:p>
          <a:p>
            <a:endParaRPr lang="en-AU" sz="5400" b="1" dirty="0"/>
          </a:p>
          <a:p>
            <a:r>
              <a:rPr lang="en-AU" sz="5400" b="1" dirty="0"/>
              <a:t>Review in 2025</a:t>
            </a:r>
          </a:p>
        </p:txBody>
      </p:sp>
    </p:spTree>
    <p:extLst>
      <p:ext uri="{BB962C8B-B14F-4D97-AF65-F5344CB8AC3E}">
        <p14:creationId xmlns:p14="http://schemas.microsoft.com/office/powerpoint/2010/main" val="57516859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4CEF6734-D653-C947-A033-F0FD8604A4EE}"/>
              </a:ext>
            </a:extLst>
          </p:cNvPr>
          <p:cNvGraphicFramePr>
            <a:graphicFrameLocks noGrp="1"/>
          </p:cNvGraphicFramePr>
          <p:nvPr>
            <p:ph idx="1"/>
            <p:extLst>
              <p:ext uri="{D42A27DB-BD31-4B8C-83A1-F6EECF244321}">
                <p14:modId xmlns:p14="http://schemas.microsoft.com/office/powerpoint/2010/main" val="3299812854"/>
              </p:ext>
            </p:extLst>
          </p:nvPr>
        </p:nvGraphicFramePr>
        <p:xfrm>
          <a:off x="684212" y="685799"/>
          <a:ext cx="10229211" cy="530859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10945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11132" y="5153892"/>
            <a:ext cx="8534400" cy="1078014"/>
          </a:xfrm>
        </p:spPr>
        <p:txBody>
          <a:bodyPr>
            <a:normAutofit/>
          </a:bodyPr>
          <a:lstStyle/>
          <a:p>
            <a:r>
              <a:rPr lang="en-AU" dirty="0"/>
              <a:t>Questions??</a:t>
            </a:r>
          </a:p>
        </p:txBody>
      </p:sp>
      <p:pic>
        <p:nvPicPr>
          <p:cNvPr id="4" name="Picture 3"/>
          <p:cNvPicPr>
            <a:picLocks noChangeAspect="1"/>
          </p:cNvPicPr>
          <p:nvPr/>
        </p:nvPicPr>
        <p:blipFill>
          <a:blip r:embed="rId2"/>
          <a:stretch>
            <a:fillRect/>
          </a:stretch>
        </p:blipFill>
        <p:spPr>
          <a:xfrm>
            <a:off x="3637498" y="234042"/>
            <a:ext cx="4461474" cy="4769871"/>
          </a:xfrm>
          <a:prstGeom prst="rect">
            <a:avLst/>
          </a:prstGeom>
        </p:spPr>
      </p:pic>
    </p:spTree>
    <p:extLst>
      <p:ext uri="{BB962C8B-B14F-4D97-AF65-F5344CB8AC3E}">
        <p14:creationId xmlns:p14="http://schemas.microsoft.com/office/powerpoint/2010/main" val="16728366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2" y="352338"/>
            <a:ext cx="10238254" cy="919060"/>
          </a:xfrm>
          <a:solidFill>
            <a:srgbClr val="C00000"/>
          </a:solidFill>
        </p:spPr>
        <p:txBody>
          <a:bodyPr/>
          <a:lstStyle/>
          <a:p>
            <a:r>
              <a:rPr lang="en-AU" b="1" dirty="0"/>
              <a:t>Objectives of presentation</a:t>
            </a:r>
          </a:p>
        </p:txBody>
      </p:sp>
      <p:sp>
        <p:nvSpPr>
          <p:cNvPr id="3" name="Content Placeholder 2"/>
          <p:cNvSpPr>
            <a:spLocks noGrp="1"/>
          </p:cNvSpPr>
          <p:nvPr>
            <p:ph idx="1"/>
          </p:nvPr>
        </p:nvSpPr>
        <p:spPr>
          <a:xfrm>
            <a:off x="684212" y="1460072"/>
            <a:ext cx="10238254" cy="3615267"/>
          </a:xfrm>
          <a:solidFill>
            <a:srgbClr val="92D050"/>
          </a:solidFill>
        </p:spPr>
        <p:txBody>
          <a:bodyPr>
            <a:noAutofit/>
          </a:bodyPr>
          <a:lstStyle/>
          <a:p>
            <a:r>
              <a:rPr lang="en-AU" dirty="0"/>
              <a:t>validate the infrastructure gaps within the fisheries industry</a:t>
            </a:r>
          </a:p>
          <a:p>
            <a:r>
              <a:rPr lang="en-AU" dirty="0"/>
              <a:t>Present the directional overview for infrastructure development going forward as a way to address these industry infrastructure gaps</a:t>
            </a:r>
          </a:p>
          <a:p>
            <a:r>
              <a:rPr lang="en-AU" dirty="0"/>
              <a:t>Input by Industry on enabling fisheries infrastructure needs</a:t>
            </a:r>
          </a:p>
          <a:p>
            <a:r>
              <a:rPr lang="en-AU" dirty="0"/>
              <a:t>Present the status of infrastructure projects</a:t>
            </a:r>
          </a:p>
        </p:txBody>
      </p:sp>
    </p:spTree>
    <p:extLst>
      <p:ext uri="{BB962C8B-B14F-4D97-AF65-F5344CB8AC3E}">
        <p14:creationId xmlns:p14="http://schemas.microsoft.com/office/powerpoint/2010/main" val="24635620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436828214"/>
              </p:ext>
            </p:extLst>
          </p:nvPr>
        </p:nvGraphicFramePr>
        <p:xfrm>
          <a:off x="684213" y="685800"/>
          <a:ext cx="8534400" cy="36147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Title 1">
            <a:extLst>
              <a:ext uri="{FF2B5EF4-FFF2-40B4-BE49-F238E27FC236}">
                <a16:creationId xmlns:a16="http://schemas.microsoft.com/office/drawing/2014/main" id="{47A1C697-85FB-42D9-8037-3C41A42778A2}"/>
              </a:ext>
            </a:extLst>
          </p:cNvPr>
          <p:cNvSpPr>
            <a:spLocks noGrp="1"/>
          </p:cNvSpPr>
          <p:nvPr>
            <p:ph type="title"/>
          </p:nvPr>
        </p:nvSpPr>
        <p:spPr>
          <a:xfrm>
            <a:off x="1858672" y="4705977"/>
            <a:ext cx="5892756" cy="1032093"/>
          </a:xfrm>
          <a:solidFill>
            <a:srgbClr val="C00000"/>
          </a:solidFill>
        </p:spPr>
        <p:txBody>
          <a:bodyPr/>
          <a:lstStyle/>
          <a:p>
            <a:r>
              <a:rPr lang="en-AU" b="1" dirty="0"/>
              <a:t>Infrastructure gaps</a:t>
            </a:r>
          </a:p>
        </p:txBody>
      </p:sp>
    </p:spTree>
    <p:extLst>
      <p:ext uri="{BB962C8B-B14F-4D97-AF65-F5344CB8AC3E}">
        <p14:creationId xmlns:p14="http://schemas.microsoft.com/office/powerpoint/2010/main" val="2137977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5272" y="1257571"/>
            <a:ext cx="10280200" cy="1507067"/>
          </a:xfrm>
          <a:solidFill>
            <a:srgbClr val="C00000"/>
          </a:solidFill>
        </p:spPr>
        <p:txBody>
          <a:bodyPr>
            <a:normAutofit/>
          </a:bodyPr>
          <a:lstStyle/>
          <a:p>
            <a:r>
              <a:rPr lang="en-AU" b="1" dirty="0"/>
              <a:t>FISHERIES infrastructure development going forward</a:t>
            </a:r>
          </a:p>
        </p:txBody>
      </p:sp>
    </p:spTree>
    <p:extLst>
      <p:ext uri="{BB962C8B-B14F-4D97-AF65-F5344CB8AC3E}">
        <p14:creationId xmlns:p14="http://schemas.microsoft.com/office/powerpoint/2010/main" val="41968635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183773538"/>
              </p:ext>
            </p:extLst>
          </p:nvPr>
        </p:nvGraphicFramePr>
        <p:xfrm>
          <a:off x="684213" y="457200"/>
          <a:ext cx="8534400" cy="443691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5" name="Picture 4"/>
          <p:cNvPicPr>
            <a:picLocks noChangeAspect="1"/>
          </p:cNvPicPr>
          <p:nvPr/>
        </p:nvPicPr>
        <p:blipFill>
          <a:blip r:embed="rId7"/>
          <a:stretch>
            <a:fillRect/>
          </a:stretch>
        </p:blipFill>
        <p:spPr>
          <a:xfrm>
            <a:off x="5394757" y="3827319"/>
            <a:ext cx="1598325" cy="1208036"/>
          </a:xfrm>
          <a:prstGeom prst="rect">
            <a:avLst/>
          </a:prstGeom>
        </p:spPr>
      </p:pic>
      <p:sp>
        <p:nvSpPr>
          <p:cNvPr id="3" name="Title 2"/>
          <p:cNvSpPr>
            <a:spLocks noGrp="1"/>
          </p:cNvSpPr>
          <p:nvPr>
            <p:ph type="title"/>
          </p:nvPr>
        </p:nvSpPr>
        <p:spPr>
          <a:xfrm>
            <a:off x="3335133" y="5447791"/>
            <a:ext cx="5011913" cy="1100281"/>
          </a:xfrm>
          <a:solidFill>
            <a:srgbClr val="C00000"/>
          </a:solidFill>
        </p:spPr>
        <p:txBody>
          <a:bodyPr/>
          <a:lstStyle/>
          <a:p>
            <a:r>
              <a:rPr lang="en-AU" b="1" dirty="0"/>
              <a:t>Policy direction</a:t>
            </a:r>
          </a:p>
        </p:txBody>
      </p:sp>
    </p:spTree>
    <p:extLst>
      <p:ext uri="{BB962C8B-B14F-4D97-AF65-F5344CB8AC3E}">
        <p14:creationId xmlns:p14="http://schemas.microsoft.com/office/powerpoint/2010/main" val="35569314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3819" y="529936"/>
            <a:ext cx="3829065" cy="766040"/>
          </a:xfrm>
          <a:solidFill>
            <a:srgbClr val="C00000"/>
          </a:solidFill>
        </p:spPr>
        <p:txBody>
          <a:bodyPr/>
          <a:lstStyle/>
          <a:p>
            <a:r>
              <a:rPr lang="en-AU" b="1" dirty="0"/>
              <a:t>KRA ONE (1)</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945645725"/>
              </p:ext>
            </p:extLst>
          </p:nvPr>
        </p:nvGraphicFramePr>
        <p:xfrm>
          <a:off x="684213" y="529936"/>
          <a:ext cx="10506796" cy="436418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Rounded Rectangle 4"/>
          <p:cNvSpPr/>
          <p:nvPr/>
        </p:nvSpPr>
        <p:spPr>
          <a:xfrm>
            <a:off x="2462645" y="2389909"/>
            <a:ext cx="1943100" cy="1101436"/>
          </a:xfrm>
          <a:prstGeom prst="roundRect">
            <a:avLst/>
          </a:prstGeom>
          <a:no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6" name="Rounded Rectangle 5"/>
          <p:cNvSpPr/>
          <p:nvPr/>
        </p:nvSpPr>
        <p:spPr>
          <a:xfrm>
            <a:off x="4951412" y="869373"/>
            <a:ext cx="1943100" cy="1101436"/>
          </a:xfrm>
          <a:prstGeom prst="roundRect">
            <a:avLst/>
          </a:prstGeom>
          <a:no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7" name="Rounded Rectangle 6"/>
          <p:cNvSpPr/>
          <p:nvPr/>
        </p:nvSpPr>
        <p:spPr>
          <a:xfrm>
            <a:off x="7369030" y="1629641"/>
            <a:ext cx="1943100" cy="1101436"/>
          </a:xfrm>
          <a:prstGeom prst="roundRect">
            <a:avLst/>
          </a:prstGeom>
          <a:no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grpSp>
        <p:nvGrpSpPr>
          <p:cNvPr id="14" name="Group 13"/>
          <p:cNvGrpSpPr/>
          <p:nvPr/>
        </p:nvGrpSpPr>
        <p:grpSpPr>
          <a:xfrm>
            <a:off x="6942599" y="2751774"/>
            <a:ext cx="6283798" cy="3536445"/>
            <a:chOff x="3233044" y="1276266"/>
            <a:chExt cx="6283798" cy="3536445"/>
          </a:xfrm>
        </p:grpSpPr>
        <p:sp>
          <p:nvSpPr>
            <p:cNvPr id="15" name="Freeform 14"/>
            <p:cNvSpPr/>
            <p:nvPr/>
          </p:nvSpPr>
          <p:spPr>
            <a:xfrm rot="5810707">
              <a:off x="4606720" y="-97410"/>
              <a:ext cx="3536445" cy="6283798"/>
            </a:xfrm>
            <a:custGeom>
              <a:avLst/>
              <a:gdLst>
                <a:gd name="connsiteX0" fmla="*/ 7216 w 6345889"/>
                <a:gd name="connsiteY0" fmla="*/ 2213263 h 2805545"/>
                <a:gd name="connsiteX1" fmla="*/ 90343 w 6345889"/>
                <a:gd name="connsiteY1" fmla="*/ 2192481 h 2805545"/>
                <a:gd name="connsiteX2" fmla="*/ 183861 w 6345889"/>
                <a:gd name="connsiteY2" fmla="*/ 2150918 h 2805545"/>
                <a:gd name="connsiteX3" fmla="*/ 225425 w 6345889"/>
                <a:gd name="connsiteY3" fmla="*/ 2140527 h 2805545"/>
                <a:gd name="connsiteX4" fmla="*/ 339725 w 6345889"/>
                <a:gd name="connsiteY4" fmla="*/ 2088572 h 2805545"/>
                <a:gd name="connsiteX5" fmla="*/ 339725 w 6345889"/>
                <a:gd name="connsiteY5" fmla="*/ 2088572 h 2805545"/>
                <a:gd name="connsiteX6" fmla="*/ 422852 w 6345889"/>
                <a:gd name="connsiteY6" fmla="*/ 2057400 h 2805545"/>
                <a:gd name="connsiteX7" fmla="*/ 464416 w 6345889"/>
                <a:gd name="connsiteY7" fmla="*/ 2036618 h 2805545"/>
                <a:gd name="connsiteX8" fmla="*/ 578716 w 6345889"/>
                <a:gd name="connsiteY8" fmla="*/ 2015836 h 2805545"/>
                <a:gd name="connsiteX9" fmla="*/ 630670 w 6345889"/>
                <a:gd name="connsiteY9" fmla="*/ 1995054 h 2805545"/>
                <a:gd name="connsiteX10" fmla="*/ 672234 w 6345889"/>
                <a:gd name="connsiteY10" fmla="*/ 1974272 h 2805545"/>
                <a:gd name="connsiteX11" fmla="*/ 724189 w 6345889"/>
                <a:gd name="connsiteY11" fmla="*/ 1963881 h 2805545"/>
                <a:gd name="connsiteX12" fmla="*/ 755361 w 6345889"/>
                <a:gd name="connsiteY12" fmla="*/ 1953491 h 2805545"/>
                <a:gd name="connsiteX13" fmla="*/ 838489 w 6345889"/>
                <a:gd name="connsiteY13" fmla="*/ 1911927 h 2805545"/>
                <a:gd name="connsiteX14" fmla="*/ 942398 w 6345889"/>
                <a:gd name="connsiteY14" fmla="*/ 1891145 h 2805545"/>
                <a:gd name="connsiteX15" fmla="*/ 1035916 w 6345889"/>
                <a:gd name="connsiteY15" fmla="*/ 1849581 h 2805545"/>
                <a:gd name="connsiteX16" fmla="*/ 1139825 w 6345889"/>
                <a:gd name="connsiteY16" fmla="*/ 1797627 h 2805545"/>
                <a:gd name="connsiteX17" fmla="*/ 1264516 w 6345889"/>
                <a:gd name="connsiteY17" fmla="*/ 1745672 h 2805545"/>
                <a:gd name="connsiteX18" fmla="*/ 1306080 w 6345889"/>
                <a:gd name="connsiteY18" fmla="*/ 1724891 h 2805545"/>
                <a:gd name="connsiteX19" fmla="*/ 1358034 w 6345889"/>
                <a:gd name="connsiteY19" fmla="*/ 1714500 h 2805545"/>
                <a:gd name="connsiteX20" fmla="*/ 1441161 w 6345889"/>
                <a:gd name="connsiteY20" fmla="*/ 1662545 h 2805545"/>
                <a:gd name="connsiteX21" fmla="*/ 1493116 w 6345889"/>
                <a:gd name="connsiteY21" fmla="*/ 1652154 h 2805545"/>
                <a:gd name="connsiteX22" fmla="*/ 1607416 w 6345889"/>
                <a:gd name="connsiteY22" fmla="*/ 1589809 h 2805545"/>
                <a:gd name="connsiteX23" fmla="*/ 1690543 w 6345889"/>
                <a:gd name="connsiteY23" fmla="*/ 1558636 h 2805545"/>
                <a:gd name="connsiteX24" fmla="*/ 1732107 w 6345889"/>
                <a:gd name="connsiteY24" fmla="*/ 1527463 h 2805545"/>
                <a:gd name="connsiteX25" fmla="*/ 1763280 w 6345889"/>
                <a:gd name="connsiteY25" fmla="*/ 1517072 h 2805545"/>
                <a:gd name="connsiteX26" fmla="*/ 1856798 w 6345889"/>
                <a:gd name="connsiteY26" fmla="*/ 1475509 h 2805545"/>
                <a:gd name="connsiteX27" fmla="*/ 1887970 w 6345889"/>
                <a:gd name="connsiteY27" fmla="*/ 1454727 h 2805545"/>
                <a:gd name="connsiteX28" fmla="*/ 1898361 w 6345889"/>
                <a:gd name="connsiteY28" fmla="*/ 1423554 h 2805545"/>
                <a:gd name="connsiteX29" fmla="*/ 1877580 w 6345889"/>
                <a:gd name="connsiteY29" fmla="*/ 1288472 h 2805545"/>
                <a:gd name="connsiteX30" fmla="*/ 1898361 w 6345889"/>
                <a:gd name="connsiteY30" fmla="*/ 1215736 h 2805545"/>
                <a:gd name="connsiteX31" fmla="*/ 1939925 w 6345889"/>
                <a:gd name="connsiteY31" fmla="*/ 1236518 h 2805545"/>
                <a:gd name="connsiteX32" fmla="*/ 1981489 w 6345889"/>
                <a:gd name="connsiteY32" fmla="*/ 1278081 h 2805545"/>
                <a:gd name="connsiteX33" fmla="*/ 2075007 w 6345889"/>
                <a:gd name="connsiteY33" fmla="*/ 1340427 h 2805545"/>
                <a:gd name="connsiteX34" fmla="*/ 2106180 w 6345889"/>
                <a:gd name="connsiteY34" fmla="*/ 1361209 h 2805545"/>
                <a:gd name="connsiteX35" fmla="*/ 2168525 w 6345889"/>
                <a:gd name="connsiteY35" fmla="*/ 1392381 h 2805545"/>
                <a:gd name="connsiteX36" fmla="*/ 2199698 w 6345889"/>
                <a:gd name="connsiteY36" fmla="*/ 1371600 h 2805545"/>
                <a:gd name="connsiteX37" fmla="*/ 2241261 w 6345889"/>
                <a:gd name="connsiteY37" fmla="*/ 1298863 h 2805545"/>
                <a:gd name="connsiteX38" fmla="*/ 2251652 w 6345889"/>
                <a:gd name="connsiteY38" fmla="*/ 1257300 h 2805545"/>
                <a:gd name="connsiteX39" fmla="*/ 2293216 w 6345889"/>
                <a:gd name="connsiteY39" fmla="*/ 1174172 h 2805545"/>
                <a:gd name="connsiteX40" fmla="*/ 2303607 w 6345889"/>
                <a:gd name="connsiteY40" fmla="*/ 1143000 h 2805545"/>
                <a:gd name="connsiteX41" fmla="*/ 2355561 w 6345889"/>
                <a:gd name="connsiteY41" fmla="*/ 1122218 h 2805545"/>
                <a:gd name="connsiteX42" fmla="*/ 2386734 w 6345889"/>
                <a:gd name="connsiteY42" fmla="*/ 1194954 h 2805545"/>
                <a:gd name="connsiteX43" fmla="*/ 2397125 w 6345889"/>
                <a:gd name="connsiteY43" fmla="*/ 1226127 h 2805545"/>
                <a:gd name="connsiteX44" fmla="*/ 2438689 w 6345889"/>
                <a:gd name="connsiteY44" fmla="*/ 1205345 h 2805545"/>
                <a:gd name="connsiteX45" fmla="*/ 2469861 w 6345889"/>
                <a:gd name="connsiteY45" fmla="*/ 1143000 h 2805545"/>
                <a:gd name="connsiteX46" fmla="*/ 2542598 w 6345889"/>
                <a:gd name="connsiteY46" fmla="*/ 1049481 h 2805545"/>
                <a:gd name="connsiteX47" fmla="*/ 2584161 w 6345889"/>
                <a:gd name="connsiteY47" fmla="*/ 1039091 h 2805545"/>
                <a:gd name="connsiteX48" fmla="*/ 2667289 w 6345889"/>
                <a:gd name="connsiteY48" fmla="*/ 1059872 h 2805545"/>
                <a:gd name="connsiteX49" fmla="*/ 2698461 w 6345889"/>
                <a:gd name="connsiteY49" fmla="*/ 1101436 h 2805545"/>
                <a:gd name="connsiteX50" fmla="*/ 2781589 w 6345889"/>
                <a:gd name="connsiteY50" fmla="*/ 1028700 h 2805545"/>
                <a:gd name="connsiteX51" fmla="*/ 2812761 w 6345889"/>
                <a:gd name="connsiteY51" fmla="*/ 1007918 h 2805545"/>
                <a:gd name="connsiteX52" fmla="*/ 2885498 w 6345889"/>
                <a:gd name="connsiteY52" fmla="*/ 955963 h 2805545"/>
                <a:gd name="connsiteX53" fmla="*/ 2979016 w 6345889"/>
                <a:gd name="connsiteY53" fmla="*/ 904009 h 2805545"/>
                <a:gd name="connsiteX54" fmla="*/ 3010189 w 6345889"/>
                <a:gd name="connsiteY54" fmla="*/ 883227 h 2805545"/>
                <a:gd name="connsiteX55" fmla="*/ 3051752 w 6345889"/>
                <a:gd name="connsiteY55" fmla="*/ 872836 h 2805545"/>
                <a:gd name="connsiteX56" fmla="*/ 3082925 w 6345889"/>
                <a:gd name="connsiteY56" fmla="*/ 862445 h 2805545"/>
                <a:gd name="connsiteX57" fmla="*/ 3269961 w 6345889"/>
                <a:gd name="connsiteY57" fmla="*/ 872836 h 2805545"/>
                <a:gd name="connsiteX58" fmla="*/ 4080452 w 6345889"/>
                <a:gd name="connsiteY58" fmla="*/ 831272 h 2805545"/>
                <a:gd name="connsiteX59" fmla="*/ 4215534 w 6345889"/>
                <a:gd name="connsiteY59" fmla="*/ 789709 h 2805545"/>
                <a:gd name="connsiteX60" fmla="*/ 4309052 w 6345889"/>
                <a:gd name="connsiteY60" fmla="*/ 768927 h 2805545"/>
                <a:gd name="connsiteX61" fmla="*/ 4464916 w 6345889"/>
                <a:gd name="connsiteY61" fmla="*/ 758536 h 2805545"/>
                <a:gd name="connsiteX62" fmla="*/ 4527261 w 6345889"/>
                <a:gd name="connsiteY62" fmla="*/ 706581 h 2805545"/>
                <a:gd name="connsiteX63" fmla="*/ 4589607 w 6345889"/>
                <a:gd name="connsiteY63" fmla="*/ 665018 h 2805545"/>
                <a:gd name="connsiteX64" fmla="*/ 4735080 w 6345889"/>
                <a:gd name="connsiteY64" fmla="*/ 529936 h 2805545"/>
                <a:gd name="connsiteX65" fmla="*/ 4901334 w 6345889"/>
                <a:gd name="connsiteY65" fmla="*/ 426027 h 2805545"/>
                <a:gd name="connsiteX66" fmla="*/ 5057198 w 6345889"/>
                <a:gd name="connsiteY66" fmla="*/ 311727 h 2805545"/>
                <a:gd name="connsiteX67" fmla="*/ 5140325 w 6345889"/>
                <a:gd name="connsiteY67" fmla="*/ 249381 h 2805545"/>
                <a:gd name="connsiteX68" fmla="*/ 5327361 w 6345889"/>
                <a:gd name="connsiteY68" fmla="*/ 135081 h 2805545"/>
                <a:gd name="connsiteX69" fmla="*/ 5524789 w 6345889"/>
                <a:gd name="connsiteY69" fmla="*/ 0 h 2805545"/>
                <a:gd name="connsiteX70" fmla="*/ 5576743 w 6345889"/>
                <a:gd name="connsiteY70" fmla="*/ 10391 h 2805545"/>
                <a:gd name="connsiteX71" fmla="*/ 5545570 w 6345889"/>
                <a:gd name="connsiteY71" fmla="*/ 93518 h 2805545"/>
                <a:gd name="connsiteX72" fmla="*/ 5472834 w 6345889"/>
                <a:gd name="connsiteY72" fmla="*/ 218209 h 2805545"/>
                <a:gd name="connsiteX73" fmla="*/ 5254625 w 6345889"/>
                <a:gd name="connsiteY73" fmla="*/ 457200 h 2805545"/>
                <a:gd name="connsiteX74" fmla="*/ 5109152 w 6345889"/>
                <a:gd name="connsiteY74" fmla="*/ 581891 h 2805545"/>
                <a:gd name="connsiteX75" fmla="*/ 5005243 w 6345889"/>
                <a:gd name="connsiteY75" fmla="*/ 665018 h 2805545"/>
                <a:gd name="connsiteX76" fmla="*/ 4984461 w 6345889"/>
                <a:gd name="connsiteY76" fmla="*/ 696191 h 2805545"/>
                <a:gd name="connsiteX77" fmla="*/ 5098761 w 6345889"/>
                <a:gd name="connsiteY77" fmla="*/ 633845 h 2805545"/>
                <a:gd name="connsiteX78" fmla="*/ 5285798 w 6345889"/>
                <a:gd name="connsiteY78" fmla="*/ 540327 h 2805545"/>
                <a:gd name="connsiteX79" fmla="*/ 5368925 w 6345889"/>
                <a:gd name="connsiteY79" fmla="*/ 488372 h 2805545"/>
                <a:gd name="connsiteX80" fmla="*/ 5348143 w 6345889"/>
                <a:gd name="connsiteY80" fmla="*/ 581891 h 2805545"/>
                <a:gd name="connsiteX81" fmla="*/ 5202670 w 6345889"/>
                <a:gd name="connsiteY81" fmla="*/ 758536 h 2805545"/>
                <a:gd name="connsiteX82" fmla="*/ 5316970 w 6345889"/>
                <a:gd name="connsiteY82" fmla="*/ 758536 h 2805545"/>
                <a:gd name="connsiteX83" fmla="*/ 5452052 w 6345889"/>
                <a:gd name="connsiteY83" fmla="*/ 748145 h 2805545"/>
                <a:gd name="connsiteX84" fmla="*/ 5587134 w 6345889"/>
                <a:gd name="connsiteY84" fmla="*/ 758536 h 2805545"/>
                <a:gd name="connsiteX85" fmla="*/ 5514398 w 6345889"/>
                <a:gd name="connsiteY85" fmla="*/ 945572 h 2805545"/>
                <a:gd name="connsiteX86" fmla="*/ 5493616 w 6345889"/>
                <a:gd name="connsiteY86" fmla="*/ 987136 h 2805545"/>
                <a:gd name="connsiteX87" fmla="*/ 5618307 w 6345889"/>
                <a:gd name="connsiteY87" fmla="*/ 1007918 h 2805545"/>
                <a:gd name="connsiteX88" fmla="*/ 5701434 w 6345889"/>
                <a:gd name="connsiteY88" fmla="*/ 1018309 h 2805545"/>
                <a:gd name="connsiteX89" fmla="*/ 5670261 w 6345889"/>
                <a:gd name="connsiteY89" fmla="*/ 1215736 h 2805545"/>
                <a:gd name="connsiteX90" fmla="*/ 6096289 w 6345889"/>
                <a:gd name="connsiteY90" fmla="*/ 1226127 h 2805545"/>
                <a:gd name="connsiteX91" fmla="*/ 6158634 w 6345889"/>
                <a:gd name="connsiteY91" fmla="*/ 1246909 h 2805545"/>
                <a:gd name="connsiteX92" fmla="*/ 6117070 w 6345889"/>
                <a:gd name="connsiteY92" fmla="*/ 1288472 h 2805545"/>
                <a:gd name="connsiteX93" fmla="*/ 6013161 w 6345889"/>
                <a:gd name="connsiteY93" fmla="*/ 1413163 h 2805545"/>
                <a:gd name="connsiteX94" fmla="*/ 6054725 w 6345889"/>
                <a:gd name="connsiteY94" fmla="*/ 1423554 h 2805545"/>
                <a:gd name="connsiteX95" fmla="*/ 6220980 w 6345889"/>
                <a:gd name="connsiteY95" fmla="*/ 1433945 h 2805545"/>
                <a:gd name="connsiteX96" fmla="*/ 6272934 w 6345889"/>
                <a:gd name="connsiteY96" fmla="*/ 1475509 h 2805545"/>
                <a:gd name="connsiteX97" fmla="*/ 6324889 w 6345889"/>
                <a:gd name="connsiteY97" fmla="*/ 1548245 h 2805545"/>
                <a:gd name="connsiteX98" fmla="*/ 6335280 w 6345889"/>
                <a:gd name="connsiteY98" fmla="*/ 1610591 h 2805545"/>
                <a:gd name="connsiteX99" fmla="*/ 6345670 w 6345889"/>
                <a:gd name="connsiteY99" fmla="*/ 1641763 h 2805545"/>
                <a:gd name="connsiteX100" fmla="*/ 6314498 w 6345889"/>
                <a:gd name="connsiteY100" fmla="*/ 1735281 h 2805545"/>
                <a:gd name="connsiteX101" fmla="*/ 6231370 w 6345889"/>
                <a:gd name="connsiteY101" fmla="*/ 1787236 h 2805545"/>
                <a:gd name="connsiteX102" fmla="*/ 6158634 w 6345889"/>
                <a:gd name="connsiteY102" fmla="*/ 1818409 h 2805545"/>
                <a:gd name="connsiteX103" fmla="*/ 6033943 w 6345889"/>
                <a:gd name="connsiteY103" fmla="*/ 1849581 h 2805545"/>
                <a:gd name="connsiteX104" fmla="*/ 6002770 w 6345889"/>
                <a:gd name="connsiteY104" fmla="*/ 1859972 h 2805545"/>
                <a:gd name="connsiteX105" fmla="*/ 6033943 w 6345889"/>
                <a:gd name="connsiteY105" fmla="*/ 1891145 h 2805545"/>
                <a:gd name="connsiteX106" fmla="*/ 6085898 w 6345889"/>
                <a:gd name="connsiteY106" fmla="*/ 1922318 h 2805545"/>
                <a:gd name="connsiteX107" fmla="*/ 6189807 w 6345889"/>
                <a:gd name="connsiteY107" fmla="*/ 2047009 h 2805545"/>
                <a:gd name="connsiteX108" fmla="*/ 6210589 w 6345889"/>
                <a:gd name="connsiteY108" fmla="*/ 2088572 h 2805545"/>
                <a:gd name="connsiteX109" fmla="*/ 5794952 w 6345889"/>
                <a:gd name="connsiteY109" fmla="*/ 2140527 h 2805545"/>
                <a:gd name="connsiteX110" fmla="*/ 5680652 w 6345889"/>
                <a:gd name="connsiteY110" fmla="*/ 2161309 h 2805545"/>
                <a:gd name="connsiteX111" fmla="*/ 5670261 w 6345889"/>
                <a:gd name="connsiteY111" fmla="*/ 2504209 h 2805545"/>
                <a:gd name="connsiteX112" fmla="*/ 5649480 w 6345889"/>
                <a:gd name="connsiteY112" fmla="*/ 2535381 h 2805545"/>
                <a:gd name="connsiteX113" fmla="*/ 5607916 w 6345889"/>
                <a:gd name="connsiteY113" fmla="*/ 2597727 h 2805545"/>
                <a:gd name="connsiteX114" fmla="*/ 5566352 w 6345889"/>
                <a:gd name="connsiteY114" fmla="*/ 2566554 h 2805545"/>
                <a:gd name="connsiteX115" fmla="*/ 5368925 w 6345889"/>
                <a:gd name="connsiteY115" fmla="*/ 2421081 h 2805545"/>
                <a:gd name="connsiteX116" fmla="*/ 5244234 w 6345889"/>
                <a:gd name="connsiteY116" fmla="*/ 2306781 h 2805545"/>
                <a:gd name="connsiteX117" fmla="*/ 5213061 w 6345889"/>
                <a:gd name="connsiteY117" fmla="*/ 2296391 h 2805545"/>
                <a:gd name="connsiteX118" fmla="*/ 5171498 w 6345889"/>
                <a:gd name="connsiteY118" fmla="*/ 2327563 h 2805545"/>
                <a:gd name="connsiteX119" fmla="*/ 5150716 w 6345889"/>
                <a:gd name="connsiteY119" fmla="*/ 2369127 h 2805545"/>
                <a:gd name="connsiteX120" fmla="*/ 5119543 w 6345889"/>
                <a:gd name="connsiteY120" fmla="*/ 2421081 h 2805545"/>
                <a:gd name="connsiteX121" fmla="*/ 5098761 w 6345889"/>
                <a:gd name="connsiteY121" fmla="*/ 2473036 h 2805545"/>
                <a:gd name="connsiteX122" fmla="*/ 5077980 w 6345889"/>
                <a:gd name="connsiteY122" fmla="*/ 2514600 h 2805545"/>
                <a:gd name="connsiteX123" fmla="*/ 5026025 w 6345889"/>
                <a:gd name="connsiteY123" fmla="*/ 2618509 h 2805545"/>
                <a:gd name="connsiteX124" fmla="*/ 4953289 w 6345889"/>
                <a:gd name="connsiteY124" fmla="*/ 2680854 h 2805545"/>
                <a:gd name="connsiteX125" fmla="*/ 4444134 w 6345889"/>
                <a:gd name="connsiteY125" fmla="*/ 2660072 h 2805545"/>
                <a:gd name="connsiteX126" fmla="*/ 4329834 w 6345889"/>
                <a:gd name="connsiteY126" fmla="*/ 2587336 h 2805545"/>
                <a:gd name="connsiteX127" fmla="*/ 4288270 w 6345889"/>
                <a:gd name="connsiteY127" fmla="*/ 2556163 h 2805545"/>
                <a:gd name="connsiteX128" fmla="*/ 4257098 w 6345889"/>
                <a:gd name="connsiteY128" fmla="*/ 2514600 h 2805545"/>
                <a:gd name="connsiteX129" fmla="*/ 4225925 w 6345889"/>
                <a:gd name="connsiteY129" fmla="*/ 2483427 h 2805545"/>
                <a:gd name="connsiteX130" fmla="*/ 4215534 w 6345889"/>
                <a:gd name="connsiteY130" fmla="*/ 2587336 h 2805545"/>
                <a:gd name="connsiteX131" fmla="*/ 4184361 w 6345889"/>
                <a:gd name="connsiteY131" fmla="*/ 2628900 h 2805545"/>
                <a:gd name="connsiteX132" fmla="*/ 4070061 w 6345889"/>
                <a:gd name="connsiteY132" fmla="*/ 2722418 h 2805545"/>
                <a:gd name="connsiteX133" fmla="*/ 4028498 w 6345889"/>
                <a:gd name="connsiteY133" fmla="*/ 2732809 h 2805545"/>
                <a:gd name="connsiteX134" fmla="*/ 3883025 w 6345889"/>
                <a:gd name="connsiteY134" fmla="*/ 2712027 h 2805545"/>
                <a:gd name="connsiteX135" fmla="*/ 3768725 w 6345889"/>
                <a:gd name="connsiteY135" fmla="*/ 2660072 h 2805545"/>
                <a:gd name="connsiteX136" fmla="*/ 3716770 w 6345889"/>
                <a:gd name="connsiteY136" fmla="*/ 2649681 h 2805545"/>
                <a:gd name="connsiteX137" fmla="*/ 3540125 w 6345889"/>
                <a:gd name="connsiteY137" fmla="*/ 2597727 h 2805545"/>
                <a:gd name="connsiteX138" fmla="*/ 3249180 w 6345889"/>
                <a:gd name="connsiteY138" fmla="*/ 2587336 h 2805545"/>
                <a:gd name="connsiteX139" fmla="*/ 3186834 w 6345889"/>
                <a:gd name="connsiteY139" fmla="*/ 2628900 h 2805545"/>
                <a:gd name="connsiteX140" fmla="*/ 3176443 w 6345889"/>
                <a:gd name="connsiteY140" fmla="*/ 2660072 h 2805545"/>
                <a:gd name="connsiteX141" fmla="*/ 3207616 w 6345889"/>
                <a:gd name="connsiteY141" fmla="*/ 2701636 h 2805545"/>
                <a:gd name="connsiteX142" fmla="*/ 3218007 w 6345889"/>
                <a:gd name="connsiteY142" fmla="*/ 2743200 h 2805545"/>
                <a:gd name="connsiteX143" fmla="*/ 3207616 w 6345889"/>
                <a:gd name="connsiteY143" fmla="*/ 2784763 h 2805545"/>
                <a:gd name="connsiteX144" fmla="*/ 3176443 w 6345889"/>
                <a:gd name="connsiteY144" fmla="*/ 2795154 h 2805545"/>
                <a:gd name="connsiteX145" fmla="*/ 3082925 w 6345889"/>
                <a:gd name="connsiteY145" fmla="*/ 2805545 h 2805545"/>
                <a:gd name="connsiteX146" fmla="*/ 2781589 w 6345889"/>
                <a:gd name="connsiteY146" fmla="*/ 2795154 h 2805545"/>
                <a:gd name="connsiteX147" fmla="*/ 2771198 w 6345889"/>
                <a:gd name="connsiteY147" fmla="*/ 2753591 h 2805545"/>
                <a:gd name="connsiteX148" fmla="*/ 2760807 w 6345889"/>
                <a:gd name="connsiteY148" fmla="*/ 2576945 h 2805545"/>
                <a:gd name="connsiteX149" fmla="*/ 2698461 w 6345889"/>
                <a:gd name="connsiteY149" fmla="*/ 2628900 h 2805545"/>
                <a:gd name="connsiteX150" fmla="*/ 2656898 w 6345889"/>
                <a:gd name="connsiteY150" fmla="*/ 2608118 h 2805545"/>
                <a:gd name="connsiteX151" fmla="*/ 2636116 w 6345889"/>
                <a:gd name="connsiteY151" fmla="*/ 2576945 h 2805545"/>
                <a:gd name="connsiteX152" fmla="*/ 2573770 w 6345889"/>
                <a:gd name="connsiteY152" fmla="*/ 2535381 h 2805545"/>
                <a:gd name="connsiteX153" fmla="*/ 2490643 w 6345889"/>
                <a:gd name="connsiteY153" fmla="*/ 2545772 h 2805545"/>
                <a:gd name="connsiteX154" fmla="*/ 2438689 w 6345889"/>
                <a:gd name="connsiteY154" fmla="*/ 2597727 h 2805545"/>
                <a:gd name="connsiteX155" fmla="*/ 2417907 w 6345889"/>
                <a:gd name="connsiteY155" fmla="*/ 2566554 h 2805545"/>
                <a:gd name="connsiteX156" fmla="*/ 2345170 w 6345889"/>
                <a:gd name="connsiteY156" fmla="*/ 2421081 h 2805545"/>
                <a:gd name="connsiteX157" fmla="*/ 2313998 w 6345889"/>
                <a:gd name="connsiteY157" fmla="*/ 2379518 h 2805545"/>
                <a:gd name="connsiteX158" fmla="*/ 2303607 w 6345889"/>
                <a:gd name="connsiteY158" fmla="*/ 2337954 h 2805545"/>
                <a:gd name="connsiteX159" fmla="*/ 2272434 w 6345889"/>
                <a:gd name="connsiteY159" fmla="*/ 2296391 h 2805545"/>
                <a:gd name="connsiteX160" fmla="*/ 2251652 w 6345889"/>
                <a:gd name="connsiteY160" fmla="*/ 2265218 h 2805545"/>
                <a:gd name="connsiteX161" fmla="*/ 2220480 w 6345889"/>
                <a:gd name="connsiteY161" fmla="*/ 2161309 h 2805545"/>
                <a:gd name="connsiteX162" fmla="*/ 2189307 w 6345889"/>
                <a:gd name="connsiteY162" fmla="*/ 2140527 h 2805545"/>
                <a:gd name="connsiteX163" fmla="*/ 578716 w 6345889"/>
                <a:gd name="connsiteY163" fmla="*/ 2161309 h 2805545"/>
                <a:gd name="connsiteX164" fmla="*/ 402070 w 6345889"/>
                <a:gd name="connsiteY164" fmla="*/ 2192481 h 2805545"/>
                <a:gd name="connsiteX165" fmla="*/ 318943 w 6345889"/>
                <a:gd name="connsiteY165" fmla="*/ 2202872 h 2805545"/>
                <a:gd name="connsiteX166" fmla="*/ 287770 w 6345889"/>
                <a:gd name="connsiteY166" fmla="*/ 2213263 h 2805545"/>
                <a:gd name="connsiteX167" fmla="*/ 7216 w 6345889"/>
                <a:gd name="connsiteY167" fmla="*/ 2213263 h 2805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Lst>
              <a:rect l="l" t="t" r="r" b="b"/>
              <a:pathLst>
                <a:path w="6345889" h="2805545">
                  <a:moveTo>
                    <a:pt x="7216" y="2213263"/>
                  </a:moveTo>
                  <a:cubicBezTo>
                    <a:pt x="-25689" y="2209799"/>
                    <a:pt x="63044" y="2200880"/>
                    <a:pt x="90343" y="2192481"/>
                  </a:cubicBezTo>
                  <a:cubicBezTo>
                    <a:pt x="195977" y="2159979"/>
                    <a:pt x="92981" y="2184998"/>
                    <a:pt x="183861" y="2150918"/>
                  </a:cubicBezTo>
                  <a:cubicBezTo>
                    <a:pt x="197233" y="2145904"/>
                    <a:pt x="211570" y="2143991"/>
                    <a:pt x="225425" y="2140527"/>
                  </a:cubicBezTo>
                  <a:cubicBezTo>
                    <a:pt x="296164" y="2098084"/>
                    <a:pt x="258220" y="2115741"/>
                    <a:pt x="339725" y="2088572"/>
                  </a:cubicBezTo>
                  <a:lnTo>
                    <a:pt x="339725" y="2088572"/>
                  </a:lnTo>
                  <a:cubicBezTo>
                    <a:pt x="455457" y="2030709"/>
                    <a:pt x="309659" y="2099848"/>
                    <a:pt x="422852" y="2057400"/>
                  </a:cubicBezTo>
                  <a:cubicBezTo>
                    <a:pt x="437356" y="2051961"/>
                    <a:pt x="449912" y="2042057"/>
                    <a:pt x="464416" y="2036618"/>
                  </a:cubicBezTo>
                  <a:cubicBezTo>
                    <a:pt x="494565" y="2025312"/>
                    <a:pt x="552166" y="2019629"/>
                    <a:pt x="578716" y="2015836"/>
                  </a:cubicBezTo>
                  <a:cubicBezTo>
                    <a:pt x="596034" y="2008909"/>
                    <a:pt x="613626" y="2002629"/>
                    <a:pt x="630670" y="1995054"/>
                  </a:cubicBezTo>
                  <a:cubicBezTo>
                    <a:pt x="644825" y="1988763"/>
                    <a:pt x="657539" y="1979170"/>
                    <a:pt x="672234" y="1974272"/>
                  </a:cubicBezTo>
                  <a:cubicBezTo>
                    <a:pt x="688989" y="1968687"/>
                    <a:pt x="707055" y="1968164"/>
                    <a:pt x="724189" y="1963881"/>
                  </a:cubicBezTo>
                  <a:cubicBezTo>
                    <a:pt x="734815" y="1961225"/>
                    <a:pt x="745106" y="1957337"/>
                    <a:pt x="755361" y="1953491"/>
                  </a:cubicBezTo>
                  <a:cubicBezTo>
                    <a:pt x="899168" y="1899564"/>
                    <a:pt x="738061" y="1962142"/>
                    <a:pt x="838489" y="1911927"/>
                  </a:cubicBezTo>
                  <a:cubicBezTo>
                    <a:pt x="867507" y="1897418"/>
                    <a:pt x="915591" y="1894975"/>
                    <a:pt x="942398" y="1891145"/>
                  </a:cubicBezTo>
                  <a:cubicBezTo>
                    <a:pt x="1096679" y="1798574"/>
                    <a:pt x="911061" y="1903090"/>
                    <a:pt x="1035916" y="1849581"/>
                  </a:cubicBezTo>
                  <a:cubicBezTo>
                    <a:pt x="1071510" y="1834327"/>
                    <a:pt x="1104079" y="1812521"/>
                    <a:pt x="1139825" y="1797627"/>
                  </a:cubicBezTo>
                  <a:cubicBezTo>
                    <a:pt x="1181389" y="1780309"/>
                    <a:pt x="1224242" y="1765808"/>
                    <a:pt x="1264516" y="1745672"/>
                  </a:cubicBezTo>
                  <a:cubicBezTo>
                    <a:pt x="1278371" y="1738745"/>
                    <a:pt x="1291385" y="1729789"/>
                    <a:pt x="1306080" y="1724891"/>
                  </a:cubicBezTo>
                  <a:cubicBezTo>
                    <a:pt x="1322835" y="1719306"/>
                    <a:pt x="1340716" y="1717964"/>
                    <a:pt x="1358034" y="1714500"/>
                  </a:cubicBezTo>
                  <a:cubicBezTo>
                    <a:pt x="1386473" y="1693171"/>
                    <a:pt x="1406931" y="1673955"/>
                    <a:pt x="1441161" y="1662545"/>
                  </a:cubicBezTo>
                  <a:cubicBezTo>
                    <a:pt x="1457916" y="1656960"/>
                    <a:pt x="1475798" y="1655618"/>
                    <a:pt x="1493116" y="1652154"/>
                  </a:cubicBezTo>
                  <a:cubicBezTo>
                    <a:pt x="1588557" y="1575801"/>
                    <a:pt x="1497972" y="1638451"/>
                    <a:pt x="1607416" y="1589809"/>
                  </a:cubicBezTo>
                  <a:cubicBezTo>
                    <a:pt x="1694982" y="1550891"/>
                    <a:pt x="1567373" y="1583270"/>
                    <a:pt x="1690543" y="1558636"/>
                  </a:cubicBezTo>
                  <a:cubicBezTo>
                    <a:pt x="1704398" y="1548245"/>
                    <a:pt x="1717070" y="1536055"/>
                    <a:pt x="1732107" y="1527463"/>
                  </a:cubicBezTo>
                  <a:cubicBezTo>
                    <a:pt x="1741617" y="1522029"/>
                    <a:pt x="1753271" y="1521520"/>
                    <a:pt x="1763280" y="1517072"/>
                  </a:cubicBezTo>
                  <a:cubicBezTo>
                    <a:pt x="1871493" y="1468978"/>
                    <a:pt x="1786578" y="1498916"/>
                    <a:pt x="1856798" y="1475509"/>
                  </a:cubicBezTo>
                  <a:cubicBezTo>
                    <a:pt x="1867189" y="1468582"/>
                    <a:pt x="1880169" y="1464479"/>
                    <a:pt x="1887970" y="1454727"/>
                  </a:cubicBezTo>
                  <a:cubicBezTo>
                    <a:pt x="1894812" y="1446174"/>
                    <a:pt x="1898361" y="1434507"/>
                    <a:pt x="1898361" y="1423554"/>
                  </a:cubicBezTo>
                  <a:cubicBezTo>
                    <a:pt x="1898361" y="1385816"/>
                    <a:pt x="1885489" y="1328019"/>
                    <a:pt x="1877580" y="1288472"/>
                  </a:cubicBezTo>
                  <a:cubicBezTo>
                    <a:pt x="1884507" y="1264227"/>
                    <a:pt x="1878990" y="1231879"/>
                    <a:pt x="1898361" y="1215736"/>
                  </a:cubicBezTo>
                  <a:cubicBezTo>
                    <a:pt x="1910261" y="1205820"/>
                    <a:pt x="1927533" y="1227224"/>
                    <a:pt x="1939925" y="1236518"/>
                  </a:cubicBezTo>
                  <a:cubicBezTo>
                    <a:pt x="1955600" y="1248274"/>
                    <a:pt x="1966744" y="1265179"/>
                    <a:pt x="1981489" y="1278081"/>
                  </a:cubicBezTo>
                  <a:cubicBezTo>
                    <a:pt x="2016082" y="1308350"/>
                    <a:pt x="2035173" y="1315531"/>
                    <a:pt x="2075007" y="1340427"/>
                  </a:cubicBezTo>
                  <a:cubicBezTo>
                    <a:pt x="2085597" y="1347046"/>
                    <a:pt x="2095010" y="1355624"/>
                    <a:pt x="2106180" y="1361209"/>
                  </a:cubicBezTo>
                  <a:cubicBezTo>
                    <a:pt x="2192228" y="1404234"/>
                    <a:pt x="2079177" y="1332819"/>
                    <a:pt x="2168525" y="1392381"/>
                  </a:cubicBezTo>
                  <a:cubicBezTo>
                    <a:pt x="2178916" y="1385454"/>
                    <a:pt x="2190867" y="1380430"/>
                    <a:pt x="2199698" y="1371600"/>
                  </a:cubicBezTo>
                  <a:cubicBezTo>
                    <a:pt x="2211758" y="1359540"/>
                    <a:pt x="2236371" y="1311905"/>
                    <a:pt x="2241261" y="1298863"/>
                  </a:cubicBezTo>
                  <a:cubicBezTo>
                    <a:pt x="2246275" y="1285491"/>
                    <a:pt x="2247136" y="1270848"/>
                    <a:pt x="2251652" y="1257300"/>
                  </a:cubicBezTo>
                  <a:cubicBezTo>
                    <a:pt x="2287608" y="1149434"/>
                    <a:pt x="2255034" y="1250536"/>
                    <a:pt x="2293216" y="1174172"/>
                  </a:cubicBezTo>
                  <a:cubicBezTo>
                    <a:pt x="2298114" y="1164376"/>
                    <a:pt x="2295193" y="1150012"/>
                    <a:pt x="2303607" y="1143000"/>
                  </a:cubicBezTo>
                  <a:cubicBezTo>
                    <a:pt x="2317936" y="1131059"/>
                    <a:pt x="2338243" y="1129145"/>
                    <a:pt x="2355561" y="1122218"/>
                  </a:cubicBezTo>
                  <a:cubicBezTo>
                    <a:pt x="2365952" y="1146463"/>
                    <a:pt x="2376937" y="1170462"/>
                    <a:pt x="2386734" y="1194954"/>
                  </a:cubicBezTo>
                  <a:cubicBezTo>
                    <a:pt x="2390802" y="1205124"/>
                    <a:pt x="2386385" y="1223979"/>
                    <a:pt x="2397125" y="1226127"/>
                  </a:cubicBezTo>
                  <a:cubicBezTo>
                    <a:pt x="2412314" y="1229165"/>
                    <a:pt x="2424834" y="1212272"/>
                    <a:pt x="2438689" y="1205345"/>
                  </a:cubicBezTo>
                  <a:cubicBezTo>
                    <a:pt x="2449080" y="1184563"/>
                    <a:pt x="2460425" y="1164232"/>
                    <a:pt x="2469861" y="1143000"/>
                  </a:cubicBezTo>
                  <a:cubicBezTo>
                    <a:pt x="2487132" y="1104140"/>
                    <a:pt x="2478985" y="1065383"/>
                    <a:pt x="2542598" y="1049481"/>
                  </a:cubicBezTo>
                  <a:lnTo>
                    <a:pt x="2584161" y="1039091"/>
                  </a:lnTo>
                  <a:cubicBezTo>
                    <a:pt x="2611870" y="1046018"/>
                    <a:pt x="2642214" y="1046195"/>
                    <a:pt x="2667289" y="1059872"/>
                  </a:cubicBezTo>
                  <a:cubicBezTo>
                    <a:pt x="2682493" y="1068165"/>
                    <a:pt x="2681317" y="1098987"/>
                    <a:pt x="2698461" y="1101436"/>
                  </a:cubicBezTo>
                  <a:cubicBezTo>
                    <a:pt x="2711387" y="1103283"/>
                    <a:pt x="2777912" y="1031852"/>
                    <a:pt x="2781589" y="1028700"/>
                  </a:cubicBezTo>
                  <a:cubicBezTo>
                    <a:pt x="2791071" y="1020573"/>
                    <a:pt x="2802599" y="1015177"/>
                    <a:pt x="2812761" y="1007918"/>
                  </a:cubicBezTo>
                  <a:cubicBezTo>
                    <a:pt x="2855431" y="977439"/>
                    <a:pt x="2846322" y="980448"/>
                    <a:pt x="2885498" y="955963"/>
                  </a:cubicBezTo>
                  <a:cubicBezTo>
                    <a:pt x="3023951" y="869430"/>
                    <a:pt x="2863232" y="970171"/>
                    <a:pt x="2979016" y="904009"/>
                  </a:cubicBezTo>
                  <a:cubicBezTo>
                    <a:pt x="2989859" y="897813"/>
                    <a:pt x="2998710" y="888146"/>
                    <a:pt x="3010189" y="883227"/>
                  </a:cubicBezTo>
                  <a:cubicBezTo>
                    <a:pt x="3023315" y="877601"/>
                    <a:pt x="3038021" y="876759"/>
                    <a:pt x="3051752" y="872836"/>
                  </a:cubicBezTo>
                  <a:cubicBezTo>
                    <a:pt x="3062284" y="869827"/>
                    <a:pt x="3072534" y="865909"/>
                    <a:pt x="3082925" y="862445"/>
                  </a:cubicBezTo>
                  <a:cubicBezTo>
                    <a:pt x="3145270" y="865909"/>
                    <a:pt x="3207528" y="873860"/>
                    <a:pt x="3269961" y="872836"/>
                  </a:cubicBezTo>
                  <a:cubicBezTo>
                    <a:pt x="3418175" y="870406"/>
                    <a:pt x="3909874" y="841019"/>
                    <a:pt x="4080452" y="831272"/>
                  </a:cubicBezTo>
                  <a:cubicBezTo>
                    <a:pt x="4149251" y="808340"/>
                    <a:pt x="4141843" y="809807"/>
                    <a:pt x="4215534" y="789709"/>
                  </a:cubicBezTo>
                  <a:cubicBezTo>
                    <a:pt x="4235629" y="784229"/>
                    <a:pt x="4290833" y="770749"/>
                    <a:pt x="4309052" y="768927"/>
                  </a:cubicBezTo>
                  <a:cubicBezTo>
                    <a:pt x="4360864" y="763746"/>
                    <a:pt x="4412961" y="762000"/>
                    <a:pt x="4464916" y="758536"/>
                  </a:cubicBezTo>
                  <a:cubicBezTo>
                    <a:pt x="4576320" y="684267"/>
                    <a:pt x="4407239" y="799931"/>
                    <a:pt x="4527261" y="706581"/>
                  </a:cubicBezTo>
                  <a:cubicBezTo>
                    <a:pt x="4546976" y="691247"/>
                    <a:pt x="4574621" y="684999"/>
                    <a:pt x="4589607" y="665018"/>
                  </a:cubicBezTo>
                  <a:cubicBezTo>
                    <a:pt x="4638064" y="600409"/>
                    <a:pt x="4642204" y="587984"/>
                    <a:pt x="4735080" y="529936"/>
                  </a:cubicBezTo>
                  <a:cubicBezTo>
                    <a:pt x="4790498" y="495300"/>
                    <a:pt x="4851130" y="467864"/>
                    <a:pt x="4901334" y="426027"/>
                  </a:cubicBezTo>
                  <a:cubicBezTo>
                    <a:pt x="5018244" y="328602"/>
                    <a:pt x="4905465" y="418833"/>
                    <a:pt x="5057198" y="311727"/>
                  </a:cubicBezTo>
                  <a:cubicBezTo>
                    <a:pt x="5085495" y="291753"/>
                    <a:pt x="5112140" y="269513"/>
                    <a:pt x="5140325" y="249381"/>
                  </a:cubicBezTo>
                  <a:cubicBezTo>
                    <a:pt x="5226623" y="187739"/>
                    <a:pt x="5212083" y="207664"/>
                    <a:pt x="5327361" y="135081"/>
                  </a:cubicBezTo>
                  <a:cubicBezTo>
                    <a:pt x="5445236" y="60863"/>
                    <a:pt x="5447804" y="57737"/>
                    <a:pt x="5524789" y="0"/>
                  </a:cubicBezTo>
                  <a:cubicBezTo>
                    <a:pt x="5542107" y="3464"/>
                    <a:pt x="5572912" y="-6849"/>
                    <a:pt x="5576743" y="10391"/>
                  </a:cubicBezTo>
                  <a:cubicBezTo>
                    <a:pt x="5583162" y="39280"/>
                    <a:pt x="5558805" y="67049"/>
                    <a:pt x="5545570" y="93518"/>
                  </a:cubicBezTo>
                  <a:cubicBezTo>
                    <a:pt x="5524051" y="136556"/>
                    <a:pt x="5503304" y="180967"/>
                    <a:pt x="5472834" y="218209"/>
                  </a:cubicBezTo>
                  <a:cubicBezTo>
                    <a:pt x="5376443" y="336020"/>
                    <a:pt x="5373111" y="347828"/>
                    <a:pt x="5254625" y="457200"/>
                  </a:cubicBezTo>
                  <a:cubicBezTo>
                    <a:pt x="5207696" y="500519"/>
                    <a:pt x="5154312" y="536731"/>
                    <a:pt x="5109152" y="581891"/>
                  </a:cubicBezTo>
                  <a:cubicBezTo>
                    <a:pt x="5035854" y="655189"/>
                    <a:pt x="5073094" y="631093"/>
                    <a:pt x="5005243" y="665018"/>
                  </a:cubicBezTo>
                  <a:cubicBezTo>
                    <a:pt x="4998316" y="675409"/>
                    <a:pt x="4972345" y="693162"/>
                    <a:pt x="4984461" y="696191"/>
                  </a:cubicBezTo>
                  <a:cubicBezTo>
                    <a:pt x="5027826" y="707032"/>
                    <a:pt x="5070219" y="649978"/>
                    <a:pt x="5098761" y="633845"/>
                  </a:cubicBezTo>
                  <a:cubicBezTo>
                    <a:pt x="5159443" y="599546"/>
                    <a:pt x="5231368" y="583872"/>
                    <a:pt x="5285798" y="540327"/>
                  </a:cubicBezTo>
                  <a:cubicBezTo>
                    <a:pt x="5346305" y="491921"/>
                    <a:pt x="5316712" y="505776"/>
                    <a:pt x="5368925" y="488372"/>
                  </a:cubicBezTo>
                  <a:cubicBezTo>
                    <a:pt x="5361998" y="519545"/>
                    <a:pt x="5364879" y="554695"/>
                    <a:pt x="5348143" y="581891"/>
                  </a:cubicBezTo>
                  <a:cubicBezTo>
                    <a:pt x="5308166" y="646854"/>
                    <a:pt x="5202670" y="758536"/>
                    <a:pt x="5202670" y="758536"/>
                  </a:cubicBezTo>
                  <a:cubicBezTo>
                    <a:pt x="5278027" y="796215"/>
                    <a:pt x="5211043" y="774425"/>
                    <a:pt x="5316970" y="758536"/>
                  </a:cubicBezTo>
                  <a:cubicBezTo>
                    <a:pt x="5361631" y="751837"/>
                    <a:pt x="5407025" y="751609"/>
                    <a:pt x="5452052" y="748145"/>
                  </a:cubicBezTo>
                  <a:cubicBezTo>
                    <a:pt x="5497079" y="751609"/>
                    <a:pt x="5560428" y="722118"/>
                    <a:pt x="5587134" y="758536"/>
                  </a:cubicBezTo>
                  <a:cubicBezTo>
                    <a:pt x="5655673" y="851998"/>
                    <a:pt x="5562740" y="906898"/>
                    <a:pt x="5514398" y="945572"/>
                  </a:cubicBezTo>
                  <a:cubicBezTo>
                    <a:pt x="5507471" y="959427"/>
                    <a:pt x="5501301" y="973687"/>
                    <a:pt x="5493616" y="987136"/>
                  </a:cubicBezTo>
                  <a:cubicBezTo>
                    <a:pt x="5452979" y="1058251"/>
                    <a:pt x="5432694" y="1021176"/>
                    <a:pt x="5618307" y="1007918"/>
                  </a:cubicBezTo>
                  <a:cubicBezTo>
                    <a:pt x="5646016" y="1011382"/>
                    <a:pt x="5692140" y="991976"/>
                    <a:pt x="5701434" y="1018309"/>
                  </a:cubicBezTo>
                  <a:cubicBezTo>
                    <a:pt x="5720411" y="1072078"/>
                    <a:pt x="5690249" y="1155772"/>
                    <a:pt x="5670261" y="1215736"/>
                  </a:cubicBezTo>
                  <a:cubicBezTo>
                    <a:pt x="5831589" y="1296400"/>
                    <a:pt x="5654157" y="1215845"/>
                    <a:pt x="6096289" y="1226127"/>
                  </a:cubicBezTo>
                  <a:cubicBezTo>
                    <a:pt x="6118189" y="1226636"/>
                    <a:pt x="6137852" y="1239982"/>
                    <a:pt x="6158634" y="1246909"/>
                  </a:cubicBezTo>
                  <a:cubicBezTo>
                    <a:pt x="6144779" y="1260763"/>
                    <a:pt x="6129726" y="1273515"/>
                    <a:pt x="6117070" y="1288472"/>
                  </a:cubicBezTo>
                  <a:cubicBezTo>
                    <a:pt x="5988595" y="1440306"/>
                    <a:pt x="6089643" y="1336684"/>
                    <a:pt x="6013161" y="1413163"/>
                  </a:cubicBezTo>
                  <a:cubicBezTo>
                    <a:pt x="6027016" y="1416627"/>
                    <a:pt x="6040515" y="1422133"/>
                    <a:pt x="6054725" y="1423554"/>
                  </a:cubicBezTo>
                  <a:cubicBezTo>
                    <a:pt x="6109976" y="1429079"/>
                    <a:pt x="6166964" y="1421084"/>
                    <a:pt x="6220980" y="1433945"/>
                  </a:cubicBezTo>
                  <a:cubicBezTo>
                    <a:pt x="6242555" y="1439082"/>
                    <a:pt x="6257252" y="1459827"/>
                    <a:pt x="6272934" y="1475509"/>
                  </a:cubicBezTo>
                  <a:cubicBezTo>
                    <a:pt x="6285825" y="1488400"/>
                    <a:pt x="6313088" y="1530543"/>
                    <a:pt x="6324889" y="1548245"/>
                  </a:cubicBezTo>
                  <a:cubicBezTo>
                    <a:pt x="6328353" y="1569027"/>
                    <a:pt x="6330710" y="1590024"/>
                    <a:pt x="6335280" y="1610591"/>
                  </a:cubicBezTo>
                  <a:cubicBezTo>
                    <a:pt x="6337656" y="1621283"/>
                    <a:pt x="6347471" y="1630959"/>
                    <a:pt x="6345670" y="1641763"/>
                  </a:cubicBezTo>
                  <a:cubicBezTo>
                    <a:pt x="6340268" y="1674175"/>
                    <a:pt x="6331719" y="1707296"/>
                    <a:pt x="6314498" y="1735281"/>
                  </a:cubicBezTo>
                  <a:cubicBezTo>
                    <a:pt x="6288987" y="1776737"/>
                    <a:pt x="6266300" y="1773264"/>
                    <a:pt x="6231370" y="1787236"/>
                  </a:cubicBezTo>
                  <a:cubicBezTo>
                    <a:pt x="6206878" y="1797033"/>
                    <a:pt x="6183788" y="1810466"/>
                    <a:pt x="6158634" y="1818409"/>
                  </a:cubicBezTo>
                  <a:cubicBezTo>
                    <a:pt x="6117780" y="1831310"/>
                    <a:pt x="6074587" y="1836033"/>
                    <a:pt x="6033943" y="1849581"/>
                  </a:cubicBezTo>
                  <a:lnTo>
                    <a:pt x="6002770" y="1859972"/>
                  </a:lnTo>
                  <a:cubicBezTo>
                    <a:pt x="6013161" y="1870363"/>
                    <a:pt x="6022187" y="1882328"/>
                    <a:pt x="6033943" y="1891145"/>
                  </a:cubicBezTo>
                  <a:cubicBezTo>
                    <a:pt x="6050100" y="1903263"/>
                    <a:pt x="6071010" y="1908671"/>
                    <a:pt x="6085898" y="1922318"/>
                  </a:cubicBezTo>
                  <a:cubicBezTo>
                    <a:pt x="6097997" y="1933408"/>
                    <a:pt x="6170429" y="2016004"/>
                    <a:pt x="6189807" y="2047009"/>
                  </a:cubicBezTo>
                  <a:cubicBezTo>
                    <a:pt x="6198017" y="2060144"/>
                    <a:pt x="6203662" y="2074718"/>
                    <a:pt x="6210589" y="2088572"/>
                  </a:cubicBezTo>
                  <a:cubicBezTo>
                    <a:pt x="6152390" y="2292268"/>
                    <a:pt x="6221304" y="2140527"/>
                    <a:pt x="5794952" y="2140527"/>
                  </a:cubicBezTo>
                  <a:cubicBezTo>
                    <a:pt x="5756227" y="2140527"/>
                    <a:pt x="5718752" y="2154382"/>
                    <a:pt x="5680652" y="2161309"/>
                  </a:cubicBezTo>
                  <a:cubicBezTo>
                    <a:pt x="5677188" y="2275609"/>
                    <a:pt x="5679757" y="2390252"/>
                    <a:pt x="5670261" y="2504209"/>
                  </a:cubicBezTo>
                  <a:cubicBezTo>
                    <a:pt x="5669224" y="2516654"/>
                    <a:pt x="5654399" y="2523903"/>
                    <a:pt x="5649480" y="2535381"/>
                  </a:cubicBezTo>
                  <a:cubicBezTo>
                    <a:pt x="5622641" y="2598007"/>
                    <a:pt x="5662706" y="2561200"/>
                    <a:pt x="5607916" y="2597727"/>
                  </a:cubicBezTo>
                  <a:cubicBezTo>
                    <a:pt x="5594061" y="2587336"/>
                    <a:pt x="5580444" y="2576620"/>
                    <a:pt x="5566352" y="2566554"/>
                  </a:cubicBezTo>
                  <a:cubicBezTo>
                    <a:pt x="5490546" y="2512406"/>
                    <a:pt x="5473038" y="2525194"/>
                    <a:pt x="5368925" y="2421081"/>
                  </a:cubicBezTo>
                  <a:cubicBezTo>
                    <a:pt x="5337310" y="2389466"/>
                    <a:pt x="5286222" y="2333023"/>
                    <a:pt x="5244234" y="2306781"/>
                  </a:cubicBezTo>
                  <a:cubicBezTo>
                    <a:pt x="5234946" y="2300976"/>
                    <a:pt x="5223452" y="2299854"/>
                    <a:pt x="5213061" y="2296391"/>
                  </a:cubicBezTo>
                  <a:cubicBezTo>
                    <a:pt x="5199207" y="2306782"/>
                    <a:pt x="5182768" y="2314414"/>
                    <a:pt x="5171498" y="2327563"/>
                  </a:cubicBezTo>
                  <a:cubicBezTo>
                    <a:pt x="5161417" y="2339324"/>
                    <a:pt x="5158239" y="2355586"/>
                    <a:pt x="5150716" y="2369127"/>
                  </a:cubicBezTo>
                  <a:cubicBezTo>
                    <a:pt x="5140908" y="2386782"/>
                    <a:pt x="5128575" y="2403017"/>
                    <a:pt x="5119543" y="2421081"/>
                  </a:cubicBezTo>
                  <a:cubicBezTo>
                    <a:pt x="5111201" y="2437764"/>
                    <a:pt x="5106336" y="2455991"/>
                    <a:pt x="5098761" y="2473036"/>
                  </a:cubicBezTo>
                  <a:cubicBezTo>
                    <a:pt x="5092470" y="2487191"/>
                    <a:pt x="5084271" y="2500445"/>
                    <a:pt x="5077980" y="2514600"/>
                  </a:cubicBezTo>
                  <a:cubicBezTo>
                    <a:pt x="5057242" y="2561262"/>
                    <a:pt x="5058625" y="2576595"/>
                    <a:pt x="5026025" y="2618509"/>
                  </a:cubicBezTo>
                  <a:cubicBezTo>
                    <a:pt x="4998892" y="2653394"/>
                    <a:pt x="4985937" y="2659088"/>
                    <a:pt x="4953289" y="2680854"/>
                  </a:cubicBezTo>
                  <a:cubicBezTo>
                    <a:pt x="4783571" y="2673927"/>
                    <a:pt x="4612114" y="2685269"/>
                    <a:pt x="4444134" y="2660072"/>
                  </a:cubicBezTo>
                  <a:cubicBezTo>
                    <a:pt x="4399473" y="2653373"/>
                    <a:pt x="4365962" y="2614432"/>
                    <a:pt x="4329834" y="2587336"/>
                  </a:cubicBezTo>
                  <a:cubicBezTo>
                    <a:pt x="4315979" y="2576945"/>
                    <a:pt x="4300516" y="2568409"/>
                    <a:pt x="4288270" y="2556163"/>
                  </a:cubicBezTo>
                  <a:cubicBezTo>
                    <a:pt x="4276024" y="2543917"/>
                    <a:pt x="4268368" y="2527749"/>
                    <a:pt x="4257098" y="2514600"/>
                  </a:cubicBezTo>
                  <a:cubicBezTo>
                    <a:pt x="4247535" y="2503443"/>
                    <a:pt x="4236316" y="2493818"/>
                    <a:pt x="4225925" y="2483427"/>
                  </a:cubicBezTo>
                  <a:cubicBezTo>
                    <a:pt x="4222461" y="2518063"/>
                    <a:pt x="4225097" y="2553866"/>
                    <a:pt x="4215534" y="2587336"/>
                  </a:cubicBezTo>
                  <a:cubicBezTo>
                    <a:pt x="4210776" y="2603988"/>
                    <a:pt x="4195946" y="2616027"/>
                    <a:pt x="4184361" y="2628900"/>
                  </a:cubicBezTo>
                  <a:cubicBezTo>
                    <a:pt x="4146704" y="2670742"/>
                    <a:pt x="4120438" y="2700028"/>
                    <a:pt x="4070061" y="2722418"/>
                  </a:cubicBezTo>
                  <a:cubicBezTo>
                    <a:pt x="4057011" y="2728218"/>
                    <a:pt x="4042352" y="2729345"/>
                    <a:pt x="4028498" y="2732809"/>
                  </a:cubicBezTo>
                  <a:cubicBezTo>
                    <a:pt x="3980007" y="2725882"/>
                    <a:pt x="3930194" y="2725234"/>
                    <a:pt x="3883025" y="2712027"/>
                  </a:cubicBezTo>
                  <a:cubicBezTo>
                    <a:pt x="3842724" y="2700743"/>
                    <a:pt x="3807912" y="2674767"/>
                    <a:pt x="3768725" y="2660072"/>
                  </a:cubicBezTo>
                  <a:cubicBezTo>
                    <a:pt x="3752188" y="2653871"/>
                    <a:pt x="3733627" y="2654949"/>
                    <a:pt x="3716770" y="2649681"/>
                  </a:cubicBezTo>
                  <a:cubicBezTo>
                    <a:pt x="3535647" y="2593081"/>
                    <a:pt x="3666896" y="2618856"/>
                    <a:pt x="3540125" y="2597727"/>
                  </a:cubicBezTo>
                  <a:cubicBezTo>
                    <a:pt x="3427709" y="2552761"/>
                    <a:pt x="3448775" y="2552923"/>
                    <a:pt x="3249180" y="2587336"/>
                  </a:cubicBezTo>
                  <a:cubicBezTo>
                    <a:pt x="3224566" y="2591580"/>
                    <a:pt x="3186834" y="2628900"/>
                    <a:pt x="3186834" y="2628900"/>
                  </a:cubicBezTo>
                  <a:cubicBezTo>
                    <a:pt x="3183370" y="2639291"/>
                    <a:pt x="3173434" y="2649541"/>
                    <a:pt x="3176443" y="2660072"/>
                  </a:cubicBezTo>
                  <a:cubicBezTo>
                    <a:pt x="3181201" y="2676724"/>
                    <a:pt x="3199871" y="2686146"/>
                    <a:pt x="3207616" y="2701636"/>
                  </a:cubicBezTo>
                  <a:cubicBezTo>
                    <a:pt x="3214003" y="2714409"/>
                    <a:pt x="3214543" y="2729345"/>
                    <a:pt x="3218007" y="2743200"/>
                  </a:cubicBezTo>
                  <a:cubicBezTo>
                    <a:pt x="3214543" y="2757054"/>
                    <a:pt x="3216537" y="2773612"/>
                    <a:pt x="3207616" y="2784763"/>
                  </a:cubicBezTo>
                  <a:cubicBezTo>
                    <a:pt x="3200774" y="2793316"/>
                    <a:pt x="3187247" y="2793353"/>
                    <a:pt x="3176443" y="2795154"/>
                  </a:cubicBezTo>
                  <a:cubicBezTo>
                    <a:pt x="3145505" y="2800310"/>
                    <a:pt x="3114098" y="2802081"/>
                    <a:pt x="3082925" y="2805545"/>
                  </a:cubicBezTo>
                  <a:lnTo>
                    <a:pt x="2781589" y="2795154"/>
                  </a:lnTo>
                  <a:cubicBezTo>
                    <a:pt x="2767503" y="2792806"/>
                    <a:pt x="2772552" y="2767807"/>
                    <a:pt x="2771198" y="2753591"/>
                  </a:cubicBezTo>
                  <a:cubicBezTo>
                    <a:pt x="2765606" y="2694873"/>
                    <a:pt x="2764271" y="2635827"/>
                    <a:pt x="2760807" y="2576945"/>
                  </a:cubicBezTo>
                  <a:cubicBezTo>
                    <a:pt x="2747342" y="2594899"/>
                    <a:pt x="2730708" y="2633507"/>
                    <a:pt x="2698461" y="2628900"/>
                  </a:cubicBezTo>
                  <a:cubicBezTo>
                    <a:pt x="2683127" y="2626709"/>
                    <a:pt x="2670752" y="2615045"/>
                    <a:pt x="2656898" y="2608118"/>
                  </a:cubicBezTo>
                  <a:cubicBezTo>
                    <a:pt x="2649971" y="2597727"/>
                    <a:pt x="2645514" y="2585169"/>
                    <a:pt x="2636116" y="2576945"/>
                  </a:cubicBezTo>
                  <a:cubicBezTo>
                    <a:pt x="2617319" y="2560498"/>
                    <a:pt x="2573770" y="2535381"/>
                    <a:pt x="2573770" y="2535381"/>
                  </a:cubicBezTo>
                  <a:lnTo>
                    <a:pt x="2490643" y="2545772"/>
                  </a:lnTo>
                  <a:cubicBezTo>
                    <a:pt x="2422703" y="2606163"/>
                    <a:pt x="2537169" y="2646968"/>
                    <a:pt x="2438689" y="2597727"/>
                  </a:cubicBezTo>
                  <a:cubicBezTo>
                    <a:pt x="2431762" y="2587336"/>
                    <a:pt x="2423750" y="2577591"/>
                    <a:pt x="2417907" y="2566554"/>
                  </a:cubicBezTo>
                  <a:cubicBezTo>
                    <a:pt x="2392541" y="2518640"/>
                    <a:pt x="2377699" y="2464453"/>
                    <a:pt x="2345170" y="2421081"/>
                  </a:cubicBezTo>
                  <a:lnTo>
                    <a:pt x="2313998" y="2379518"/>
                  </a:lnTo>
                  <a:cubicBezTo>
                    <a:pt x="2310534" y="2365663"/>
                    <a:pt x="2309994" y="2350727"/>
                    <a:pt x="2303607" y="2337954"/>
                  </a:cubicBezTo>
                  <a:cubicBezTo>
                    <a:pt x="2295862" y="2322464"/>
                    <a:pt x="2282500" y="2310483"/>
                    <a:pt x="2272434" y="2296391"/>
                  </a:cubicBezTo>
                  <a:cubicBezTo>
                    <a:pt x="2265175" y="2286229"/>
                    <a:pt x="2258579" y="2275609"/>
                    <a:pt x="2251652" y="2265218"/>
                  </a:cubicBezTo>
                  <a:cubicBezTo>
                    <a:pt x="2247493" y="2248582"/>
                    <a:pt x="2228068" y="2166368"/>
                    <a:pt x="2220480" y="2161309"/>
                  </a:cubicBezTo>
                  <a:lnTo>
                    <a:pt x="2189307" y="2140527"/>
                  </a:lnTo>
                  <a:cubicBezTo>
                    <a:pt x="1239364" y="2169313"/>
                    <a:pt x="2643145" y="2129302"/>
                    <a:pt x="578716" y="2161309"/>
                  </a:cubicBezTo>
                  <a:cubicBezTo>
                    <a:pt x="535535" y="2161978"/>
                    <a:pt x="436938" y="2188122"/>
                    <a:pt x="402070" y="2192481"/>
                  </a:cubicBezTo>
                  <a:lnTo>
                    <a:pt x="318943" y="2202872"/>
                  </a:lnTo>
                  <a:cubicBezTo>
                    <a:pt x="308552" y="2206336"/>
                    <a:pt x="298596" y="2211597"/>
                    <a:pt x="287770" y="2213263"/>
                  </a:cubicBezTo>
                  <a:cubicBezTo>
                    <a:pt x="173185" y="2230892"/>
                    <a:pt x="40121" y="2216727"/>
                    <a:pt x="7216" y="2213263"/>
                  </a:cubicBezTo>
                  <a:close/>
                </a:path>
              </a:pathLst>
            </a:cu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6" name="TextBox 15"/>
            <p:cNvSpPr txBox="1"/>
            <p:nvPr/>
          </p:nvSpPr>
          <p:spPr>
            <a:xfrm>
              <a:off x="3509744" y="2769242"/>
              <a:ext cx="4185661" cy="1384995"/>
            </a:xfrm>
            <a:prstGeom prst="rect">
              <a:avLst/>
            </a:prstGeom>
            <a:noFill/>
          </p:spPr>
          <p:txBody>
            <a:bodyPr wrap="square" rtlCol="0">
              <a:spAutoFit/>
            </a:bodyPr>
            <a:lstStyle/>
            <a:p>
              <a:pPr lvl="0" algn="ctr"/>
              <a:r>
                <a:rPr lang="en-AU" sz="2800" b="1" dirty="0">
                  <a:latin typeface="Segoe Script" panose="020B0504020000000003" pitchFamily="34" charset="0"/>
                </a:rPr>
                <a:t>FISHERIES INFRASTRUCTURE PLAN</a:t>
              </a:r>
            </a:p>
          </p:txBody>
        </p:sp>
      </p:grpSp>
    </p:spTree>
    <p:extLst>
      <p:ext uri="{BB962C8B-B14F-4D97-AF65-F5344CB8AC3E}">
        <p14:creationId xmlns:p14="http://schemas.microsoft.com/office/powerpoint/2010/main" val="33176984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79163" y="1215626"/>
            <a:ext cx="10682870" cy="1507067"/>
          </a:xfrm>
          <a:solidFill>
            <a:srgbClr val="C00000"/>
          </a:solidFill>
        </p:spPr>
        <p:txBody>
          <a:bodyPr/>
          <a:lstStyle/>
          <a:p>
            <a:r>
              <a:rPr lang="en-AU" b="1" dirty="0"/>
              <a:t>Fisheries infrastructure development plan (DRAFT)</a:t>
            </a:r>
          </a:p>
        </p:txBody>
      </p:sp>
    </p:spTree>
    <p:extLst>
      <p:ext uri="{BB962C8B-B14F-4D97-AF65-F5344CB8AC3E}">
        <p14:creationId xmlns:p14="http://schemas.microsoft.com/office/powerpoint/2010/main" val="31455950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684212" y="685799"/>
            <a:ext cx="11161424" cy="5621483"/>
          </a:xfrm>
          <a:prstGeom prst="rect">
            <a:avLst/>
          </a:prstGeom>
        </p:spPr>
      </p:pic>
      <p:sp>
        <p:nvSpPr>
          <p:cNvPr id="2" name="Title 1"/>
          <p:cNvSpPr>
            <a:spLocks noGrp="1"/>
          </p:cNvSpPr>
          <p:nvPr>
            <p:ph type="title"/>
          </p:nvPr>
        </p:nvSpPr>
        <p:spPr>
          <a:xfrm>
            <a:off x="6899564" y="2970259"/>
            <a:ext cx="4345276" cy="1507067"/>
          </a:xfrm>
        </p:spPr>
        <p:txBody>
          <a:bodyPr>
            <a:normAutofit fontScale="90000"/>
          </a:bodyPr>
          <a:lstStyle/>
          <a:p>
            <a:pPr algn="ctr"/>
            <a:r>
              <a:rPr lang="en-AU" b="1" dirty="0">
                <a:solidFill>
                  <a:schemeClr val="bg1">
                    <a:lumMod val="75000"/>
                    <a:lumOff val="25000"/>
                  </a:schemeClr>
                </a:solidFill>
              </a:rPr>
              <a:t>“Development of enabling infrastructure and improvement of industry operating environment”</a:t>
            </a:r>
            <a:br>
              <a:rPr lang="en-AU" b="1" dirty="0">
                <a:solidFill>
                  <a:schemeClr val="bg1">
                    <a:lumMod val="75000"/>
                    <a:lumOff val="25000"/>
                  </a:schemeClr>
                </a:solidFill>
              </a:rPr>
            </a:br>
            <a:endParaRPr lang="en-AU" b="1" dirty="0">
              <a:solidFill>
                <a:schemeClr val="bg1">
                  <a:lumMod val="75000"/>
                  <a:lumOff val="25000"/>
                </a:schemeClr>
              </a:solidFill>
            </a:endParaRPr>
          </a:p>
        </p:txBody>
      </p:sp>
    </p:spTree>
    <p:extLst>
      <p:ext uri="{BB962C8B-B14F-4D97-AF65-F5344CB8AC3E}">
        <p14:creationId xmlns:p14="http://schemas.microsoft.com/office/powerpoint/2010/main" val="7945311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stretch>
            <a:fillRect/>
          </a:stretch>
        </p:blipFill>
        <p:spPr>
          <a:xfrm>
            <a:off x="655644" y="414482"/>
            <a:ext cx="10644389" cy="4873335"/>
          </a:xfrm>
          <a:prstGeom prst="rect">
            <a:avLst/>
          </a:prstGeom>
        </p:spPr>
      </p:pic>
      <p:sp>
        <p:nvSpPr>
          <p:cNvPr id="5" name="Rectangle 4"/>
          <p:cNvSpPr/>
          <p:nvPr/>
        </p:nvSpPr>
        <p:spPr>
          <a:xfrm>
            <a:off x="655643" y="5287817"/>
            <a:ext cx="10644389" cy="1205347"/>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 name="Title 1"/>
          <p:cNvSpPr>
            <a:spLocks noGrp="1"/>
          </p:cNvSpPr>
          <p:nvPr>
            <p:ph type="title"/>
          </p:nvPr>
        </p:nvSpPr>
        <p:spPr>
          <a:xfrm>
            <a:off x="3357743" y="4986097"/>
            <a:ext cx="2066312" cy="1507067"/>
          </a:xfrm>
        </p:spPr>
        <p:txBody>
          <a:bodyPr>
            <a:normAutofit/>
          </a:bodyPr>
          <a:lstStyle/>
          <a:p>
            <a:pPr lvl="0"/>
            <a:r>
              <a:rPr lang="en-AU" sz="1200" dirty="0">
                <a:solidFill>
                  <a:schemeClr val="bg1">
                    <a:lumMod val="75000"/>
                    <a:lumOff val="25000"/>
                  </a:schemeClr>
                </a:solidFill>
              </a:rPr>
              <a:t>1. Developing of dedicated fisheries development and transportation infrastructure</a:t>
            </a:r>
            <a:br>
              <a:rPr lang="en-AU" sz="1400" dirty="0">
                <a:solidFill>
                  <a:schemeClr val="bg1">
                    <a:lumMod val="75000"/>
                    <a:lumOff val="25000"/>
                  </a:schemeClr>
                </a:solidFill>
              </a:rPr>
            </a:br>
            <a:endParaRPr lang="en-AU" sz="1400" dirty="0">
              <a:solidFill>
                <a:schemeClr val="bg1">
                  <a:lumMod val="75000"/>
                  <a:lumOff val="25000"/>
                </a:schemeClr>
              </a:solidFill>
            </a:endParaRPr>
          </a:p>
        </p:txBody>
      </p:sp>
      <p:sp>
        <p:nvSpPr>
          <p:cNvPr id="6" name="Title 1"/>
          <p:cNvSpPr txBox="1">
            <a:spLocks/>
          </p:cNvSpPr>
          <p:nvPr/>
        </p:nvSpPr>
        <p:spPr>
          <a:xfrm>
            <a:off x="5262575" y="4534283"/>
            <a:ext cx="2066312" cy="1507067"/>
          </a:xfrm>
          <a:prstGeom prst="rect">
            <a:avLst/>
          </a:prstGeom>
          <a:effectLst/>
        </p:spPr>
        <p:txBody>
          <a:bodyPr vert="horz" lIns="91440" tIns="45720" rIns="91440" bIns="45720" rtlCol="0" anchor="ctr">
            <a:normAutofit/>
          </a:bodyPr>
          <a:lst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lvl="0"/>
            <a:r>
              <a:rPr lang="en-AU" sz="1200" dirty="0">
                <a:solidFill>
                  <a:schemeClr val="bg1">
                    <a:lumMod val="75000"/>
                    <a:lumOff val="25000"/>
                  </a:schemeClr>
                </a:solidFill>
              </a:rPr>
              <a:t>2. Secure funding and budgetary support to finance national infrastructure plan</a:t>
            </a:r>
          </a:p>
          <a:p>
            <a:br>
              <a:rPr lang="en-AU" sz="1200" dirty="0">
                <a:solidFill>
                  <a:schemeClr val="bg1">
                    <a:lumMod val="75000"/>
                    <a:lumOff val="25000"/>
                  </a:schemeClr>
                </a:solidFill>
              </a:rPr>
            </a:br>
            <a:endParaRPr lang="en-AU" sz="1200" dirty="0">
              <a:solidFill>
                <a:schemeClr val="bg1">
                  <a:lumMod val="75000"/>
                  <a:lumOff val="25000"/>
                </a:schemeClr>
              </a:solidFill>
            </a:endParaRPr>
          </a:p>
        </p:txBody>
      </p:sp>
      <p:sp>
        <p:nvSpPr>
          <p:cNvPr id="7" name="Title 1"/>
          <p:cNvSpPr txBox="1">
            <a:spLocks/>
          </p:cNvSpPr>
          <p:nvPr/>
        </p:nvSpPr>
        <p:spPr>
          <a:xfrm>
            <a:off x="6525124" y="2575402"/>
            <a:ext cx="1607526" cy="1507067"/>
          </a:xfrm>
          <a:prstGeom prst="rect">
            <a:avLst/>
          </a:prstGeom>
          <a:effectLst/>
        </p:spPr>
        <p:txBody>
          <a:bodyPr vert="horz" lIns="91440" tIns="45720" rIns="91440" bIns="45720" rtlCol="0" anchor="ctr">
            <a:normAutofit/>
          </a:bodyPr>
          <a:lst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lvl="0"/>
            <a:r>
              <a:rPr lang="en-AU" sz="1200" dirty="0">
                <a:solidFill>
                  <a:schemeClr val="bg1">
                    <a:lumMod val="75000"/>
                    <a:lumOff val="25000"/>
                  </a:schemeClr>
                </a:solidFill>
              </a:rPr>
              <a:t>3. Address operational and cost efficiency of the industry</a:t>
            </a:r>
          </a:p>
        </p:txBody>
      </p:sp>
      <p:sp>
        <p:nvSpPr>
          <p:cNvPr id="8" name="Title 1"/>
          <p:cNvSpPr txBox="1">
            <a:spLocks/>
          </p:cNvSpPr>
          <p:nvPr/>
        </p:nvSpPr>
        <p:spPr>
          <a:xfrm>
            <a:off x="8429956" y="3328935"/>
            <a:ext cx="1607526" cy="1507067"/>
          </a:xfrm>
          <a:prstGeom prst="rect">
            <a:avLst/>
          </a:prstGeom>
          <a:effectLst/>
        </p:spPr>
        <p:txBody>
          <a:bodyPr vert="horz" lIns="91440" tIns="45720" rIns="91440" bIns="45720" rtlCol="0" anchor="ctr">
            <a:normAutofit/>
          </a:bodyPr>
          <a:lst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lvl="0"/>
            <a:r>
              <a:rPr lang="en-AU" sz="1200" dirty="0">
                <a:solidFill>
                  <a:schemeClr val="bg1">
                    <a:lumMod val="75000"/>
                    <a:lumOff val="25000"/>
                  </a:schemeClr>
                </a:solidFill>
              </a:rPr>
              <a:t>4. Review and improve restrictive regulatory environment</a:t>
            </a:r>
          </a:p>
        </p:txBody>
      </p:sp>
      <p:pic>
        <p:nvPicPr>
          <p:cNvPr id="9" name="Picture 8"/>
          <p:cNvPicPr>
            <a:picLocks noChangeAspect="1"/>
          </p:cNvPicPr>
          <p:nvPr/>
        </p:nvPicPr>
        <p:blipFill>
          <a:blip r:embed="rId3"/>
          <a:stretch>
            <a:fillRect/>
          </a:stretch>
        </p:blipFill>
        <p:spPr>
          <a:xfrm>
            <a:off x="655643" y="423329"/>
            <a:ext cx="2619375" cy="1752600"/>
          </a:xfrm>
          <a:prstGeom prst="rect">
            <a:avLst/>
          </a:prstGeom>
        </p:spPr>
      </p:pic>
    </p:spTree>
    <p:extLst>
      <p:ext uri="{BB962C8B-B14F-4D97-AF65-F5344CB8AC3E}">
        <p14:creationId xmlns:p14="http://schemas.microsoft.com/office/powerpoint/2010/main" val="4153689712"/>
      </p:ext>
    </p:extLst>
  </p:cSld>
  <p:clrMapOvr>
    <a:masterClrMapping/>
  </p:clrMapOvr>
</p:sld>
</file>

<file path=ppt/theme/theme1.xml><?xml version="1.0" encoding="utf-8"?>
<a:theme xmlns:a="http://schemas.openxmlformats.org/drawingml/2006/main" name="Slic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719</TotalTime>
  <Words>574</Words>
  <Application>Microsoft Macintosh PowerPoint</Application>
  <PresentationFormat>Widescreen</PresentationFormat>
  <Paragraphs>128</Paragraphs>
  <Slides>18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Arial</vt:lpstr>
      <vt:lpstr>Arial Black</vt:lpstr>
      <vt:lpstr>Century Gothic</vt:lpstr>
      <vt:lpstr>Segoe Script</vt:lpstr>
      <vt:lpstr>Wingdings 3</vt:lpstr>
      <vt:lpstr>Slice</vt:lpstr>
      <vt:lpstr>“Development of enabling infrastructure – current and future investments”</vt:lpstr>
      <vt:lpstr>Objectives of presentation</vt:lpstr>
      <vt:lpstr>Infrastructure gaps</vt:lpstr>
      <vt:lpstr>FISHERIES infrastructure development going forward</vt:lpstr>
      <vt:lpstr>Policy direction</vt:lpstr>
      <vt:lpstr>KRA ONE (1)</vt:lpstr>
      <vt:lpstr>Fisheries infrastructure development plan (DRAFT)</vt:lpstr>
      <vt:lpstr>“Development of enabling infrastructure and improvement of industry operating environment” </vt:lpstr>
      <vt:lpstr>1. Developing of dedicated fisheries development and transportation infrastructure </vt:lpstr>
      <vt:lpstr>Summery OF ACTIONS</vt:lpstr>
      <vt:lpstr>PowerPoint Presentation</vt:lpstr>
      <vt:lpstr>PowerPoint Presentation</vt:lpstr>
      <vt:lpstr>funding</vt:lpstr>
      <vt:lpstr>fisheries-focused special economic zone (SEZ) </vt:lpstr>
      <vt:lpstr>Targets</vt:lpstr>
      <vt:lpstr>TIMEFRAME</vt:lpstr>
      <vt:lpstr>PowerPoint Presentation</vt:lpstr>
      <vt:lpstr>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Draft Fisheries Infrastructure Development Program</dc:title>
  <dc:creator>Andy Bill</dc:creator>
  <cp:lastModifiedBy>National Fisheries Authority</cp:lastModifiedBy>
  <cp:revision>90</cp:revision>
  <dcterms:created xsi:type="dcterms:W3CDTF">2022-02-14T03:08:17Z</dcterms:created>
  <dcterms:modified xsi:type="dcterms:W3CDTF">2022-02-23T00:40:52Z</dcterms:modified>
</cp:coreProperties>
</file>